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embeddedFontLst>
    <p:embeddedFont>
      <p:font typeface="Staatliches"/>
      <p:regular r:id="rId58"/>
    </p:embeddedFont>
    <p:embeddedFont>
      <p:font typeface="Proxima Nova"/>
      <p:regular r:id="rId59"/>
      <p:bold r:id="rId60"/>
      <p:italic r:id="rId61"/>
      <p:boldItalic r:id="rId62"/>
    </p:embeddedFont>
    <p:embeddedFont>
      <p:font typeface="Roboto Medium"/>
      <p:regular r:id="rId63"/>
      <p:bold r:id="rId64"/>
      <p:italic r:id="rId65"/>
      <p:boldItalic r:id="rId66"/>
    </p:embeddedFont>
    <p:embeddedFont>
      <p:font typeface="Roboto Condensed"/>
      <p:regular r:id="rId67"/>
      <p:bold r:id="rId68"/>
      <p:italic r:id="rId69"/>
      <p:boldItalic r:id="rId70"/>
    </p:embeddedFont>
    <p:embeddedFont>
      <p:font typeface="Roboto Condensed Light"/>
      <p:regular r:id="rId71"/>
      <p:bold r:id="rId72"/>
      <p:italic r:id="rId73"/>
      <p:boldItalic r:id="rId74"/>
    </p:embeddedFont>
    <p:embeddedFont>
      <p:font typeface="Lato Black"/>
      <p:bold r:id="rId75"/>
      <p:boldItalic r:id="rId76"/>
    </p:embeddedFont>
    <p:embeddedFont>
      <p:font typeface="Proxima Nova Semibold"/>
      <p:regular r:id="rId77"/>
      <p:bold r:id="rId78"/>
      <p:boldItalic r:id="rId79"/>
    </p:embeddedFont>
    <p:embeddedFont>
      <p:font typeface="Amatic SC"/>
      <p:regular r:id="rId80"/>
      <p:bold r:id="rId81"/>
    </p:embeddedFont>
    <p:embeddedFont>
      <p:font typeface="Lato"/>
      <p:regular r:id="rId82"/>
      <p:bold r:id="rId83"/>
      <p:italic r:id="rId84"/>
      <p:boldItalic r:id="rId85"/>
    </p:embeddedFont>
    <p:embeddedFont>
      <p:font typeface="Montserrat Black"/>
      <p:bold r:id="rId86"/>
      <p:boldItalic r:id="rId87"/>
    </p:embeddedFont>
    <p:embeddedFont>
      <p:font typeface="Montserrat"/>
      <p:regular r:id="rId88"/>
      <p:bold r:id="rId89"/>
      <p:italic r:id="rId90"/>
      <p:boldItalic r:id="rId91"/>
    </p:embeddedFont>
    <p:embeddedFont>
      <p:font typeface="Montserrat ExtraBold"/>
      <p:bold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E10871-95F4-4F17-B36C-1AF833D42DF4}">
  <a:tblStyle styleId="{3BE10871-95F4-4F17-B36C-1AF833D42D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Lato-italic.fntdata"/><Relationship Id="rId83" Type="http://schemas.openxmlformats.org/officeDocument/2006/relationships/font" Target="fonts/Lato-bold.fntdata"/><Relationship Id="rId42" Type="http://schemas.openxmlformats.org/officeDocument/2006/relationships/slide" Target="slides/slide35.xml"/><Relationship Id="rId86" Type="http://schemas.openxmlformats.org/officeDocument/2006/relationships/font" Target="fonts/MontserratBlack-bold.fntdata"/><Relationship Id="rId41" Type="http://schemas.openxmlformats.org/officeDocument/2006/relationships/slide" Target="slides/slide34.xml"/><Relationship Id="rId85" Type="http://schemas.openxmlformats.org/officeDocument/2006/relationships/font" Target="fonts/Lato-boldItalic.fntdata"/><Relationship Id="rId44" Type="http://schemas.openxmlformats.org/officeDocument/2006/relationships/slide" Target="slides/slide37.xml"/><Relationship Id="rId88" Type="http://schemas.openxmlformats.org/officeDocument/2006/relationships/font" Target="fonts/Montserrat-regular.fntdata"/><Relationship Id="rId43" Type="http://schemas.openxmlformats.org/officeDocument/2006/relationships/slide" Target="slides/slide36.xml"/><Relationship Id="rId87" Type="http://schemas.openxmlformats.org/officeDocument/2006/relationships/font" Target="fonts/MontserratBlack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Montserrat-bold.fntdata"/><Relationship Id="rId80" Type="http://schemas.openxmlformats.org/officeDocument/2006/relationships/font" Target="fonts/AmaticSC-regular.fntdata"/><Relationship Id="rId82" Type="http://schemas.openxmlformats.org/officeDocument/2006/relationships/font" Target="fonts/Lato-regular.fntdata"/><Relationship Id="rId81" Type="http://schemas.openxmlformats.org/officeDocument/2006/relationships/font" Target="fonts/AmaticS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CondensedLight-italic.fntdata"/><Relationship Id="rId72" Type="http://schemas.openxmlformats.org/officeDocument/2006/relationships/font" Target="fonts/RobotoCondensedLight-bold.fntdata"/><Relationship Id="rId31" Type="http://schemas.openxmlformats.org/officeDocument/2006/relationships/slide" Target="slides/slide24.xml"/><Relationship Id="rId75" Type="http://schemas.openxmlformats.org/officeDocument/2006/relationships/font" Target="fonts/LatoBlack-bold.fntdata"/><Relationship Id="rId30" Type="http://schemas.openxmlformats.org/officeDocument/2006/relationships/slide" Target="slides/slide23.xml"/><Relationship Id="rId74" Type="http://schemas.openxmlformats.org/officeDocument/2006/relationships/font" Target="fonts/RobotoCondensedLight-boldItalic.fntdata"/><Relationship Id="rId33" Type="http://schemas.openxmlformats.org/officeDocument/2006/relationships/slide" Target="slides/slide26.xml"/><Relationship Id="rId77" Type="http://schemas.openxmlformats.org/officeDocument/2006/relationships/font" Target="fonts/ProximaNovaSemibold-regular.fntdata"/><Relationship Id="rId32" Type="http://schemas.openxmlformats.org/officeDocument/2006/relationships/slide" Target="slides/slide25.xml"/><Relationship Id="rId76" Type="http://schemas.openxmlformats.org/officeDocument/2006/relationships/font" Target="fonts/LatoBlack-boldItalic.fntdata"/><Relationship Id="rId35" Type="http://schemas.openxmlformats.org/officeDocument/2006/relationships/slide" Target="slides/slide28.xml"/><Relationship Id="rId79" Type="http://schemas.openxmlformats.org/officeDocument/2006/relationships/font" Target="fonts/ProximaNovaSemibold-boldItalic.fntdata"/><Relationship Id="rId34" Type="http://schemas.openxmlformats.org/officeDocument/2006/relationships/slide" Target="slides/slide27.xml"/><Relationship Id="rId78" Type="http://schemas.openxmlformats.org/officeDocument/2006/relationships/font" Target="fonts/ProximaNovaSemibold-bold.fntdata"/><Relationship Id="rId71" Type="http://schemas.openxmlformats.org/officeDocument/2006/relationships/font" Target="fonts/RobotoCondensedLight-regular.fntdata"/><Relationship Id="rId70" Type="http://schemas.openxmlformats.org/officeDocument/2006/relationships/font" Target="fonts/RobotoCondensed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3.xml"/><Relationship Id="rId64" Type="http://schemas.openxmlformats.org/officeDocument/2006/relationships/font" Target="fonts/RobotoMedium-bold.fntdata"/><Relationship Id="rId63" Type="http://schemas.openxmlformats.org/officeDocument/2006/relationships/font" Target="fonts/RobotoMedium-regular.fntdata"/><Relationship Id="rId22" Type="http://schemas.openxmlformats.org/officeDocument/2006/relationships/slide" Target="slides/slide15.xml"/><Relationship Id="rId66" Type="http://schemas.openxmlformats.org/officeDocument/2006/relationships/font" Target="fonts/RobotoMedium-boldItalic.fntdata"/><Relationship Id="rId21" Type="http://schemas.openxmlformats.org/officeDocument/2006/relationships/slide" Target="slides/slide14.xml"/><Relationship Id="rId65" Type="http://schemas.openxmlformats.org/officeDocument/2006/relationships/font" Target="fonts/RobotoMedium-italic.fntdata"/><Relationship Id="rId24" Type="http://schemas.openxmlformats.org/officeDocument/2006/relationships/slide" Target="slides/slide17.xml"/><Relationship Id="rId68" Type="http://schemas.openxmlformats.org/officeDocument/2006/relationships/font" Target="fonts/RobotoCondensed-bold.fntdata"/><Relationship Id="rId23" Type="http://schemas.openxmlformats.org/officeDocument/2006/relationships/slide" Target="slides/slide16.xml"/><Relationship Id="rId67" Type="http://schemas.openxmlformats.org/officeDocument/2006/relationships/font" Target="fonts/RobotoCondensed-regular.fntdata"/><Relationship Id="rId60" Type="http://schemas.openxmlformats.org/officeDocument/2006/relationships/font" Target="fonts/ProximaNova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Condensed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Montserrat-boldItalic.fntdata"/><Relationship Id="rId90" Type="http://schemas.openxmlformats.org/officeDocument/2006/relationships/font" Target="fonts/Montserrat-italic.fntdata"/><Relationship Id="rId93" Type="http://schemas.openxmlformats.org/officeDocument/2006/relationships/font" Target="fonts/MontserratExtraBold-boldItalic.fntdata"/><Relationship Id="rId92" Type="http://schemas.openxmlformats.org/officeDocument/2006/relationships/font" Target="fonts/MontserratExtraBold-bold.fntdata"/><Relationship Id="rId15" Type="http://schemas.openxmlformats.org/officeDocument/2006/relationships/slide" Target="slides/slide8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7.xml"/><Relationship Id="rId58" Type="http://schemas.openxmlformats.org/officeDocument/2006/relationships/font" Target="fonts/Staatliche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7d42eb04ec_2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7d42eb04ec_2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633c9ab0c4_0_1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633c9ab0c4_0_1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33c9ab0c4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33c9ab0c4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6eb6eca567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6eb6eca567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633c9ab0c4_0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633c9ab0c4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6eeeb0b851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6eeeb0b85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6ee27ad00a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6ee27ad00a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6eeeb0b851_2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6eeeb0b851_2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6eeeb0b851_2_3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6eeeb0b851_2_3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6eb6eca567_0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6eb6eca567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6eb6eca567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6eb6eca567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eeeb0b851_2_4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eeeb0b851_2_4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633c9ab0c4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633c9ab0c4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6347246601_1_15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6347246601_1_15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63cbd507cb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63cbd507cb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6eeeb0b851_2_4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6eeeb0b851_2_4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6e83b0752f_4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6e83b0752f_4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6e83b0752f_4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" name="Google Shape;3094;g6e83b0752f_4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6e83b0752f_4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6e83b0752f_4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g6e83b0752f_4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1" name="Google Shape;3451;g6e83b0752f_4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6" name="Shape 6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7" name="Google Shape;6237;g6e83b0752f_4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8" name="Google Shape;6238;g6e83b0752f_4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5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" name="Google Shape;6656;g6e83b0752f_4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7" name="Google Shape;6657;g6e83b0752f_4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5" name="Shape 6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6" name="Google Shape;6826;g6e83b0752f_4_4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7" name="Google Shape;6827;g6e83b0752f_4_4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0" name="Shape 7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1" name="Google Shape;7231;g6e83b0752f_4_4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2" name="Google Shape;7232;g6e83b0752f_4_4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0" name="Shape 7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1" name="Google Shape;7611;g6e83b0752f_4_4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2" name="Google Shape;7612;g6e83b0752f_4_4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4" name="Shape 8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5" name="Google Shape;8025;g6e83b0752f_4_5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6" name="Google Shape;8026;g6e83b0752f_4_5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5" name="Shape 8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" name="Google Shape;8386;g6e83b0752f_4_5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7" name="Google Shape;8387;g6e83b0752f_4_5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5" name="Shape 8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6" name="Google Shape;8896;g6e83b0752f_4_6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7" name="Google Shape;8897;g6e83b0752f_4_6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5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6" name="Google Shape;9516;g6e83b0752f_4_6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7" name="Google Shape;9517;g6e83b0752f_4_6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9" name="Shape 10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0" name="Google Shape;10110;g6e83b0752f_4_7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1" name="Google Shape;10111;g6e83b0752f_4_7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0" name="Shape 10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1" name="Google Shape;10431;g6e83b0752f_4_7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2" name="Google Shape;10432;g6e83b0752f_4_7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5" name="Shape 10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6" name="Google Shape;10736;g6e83b0752f_4_7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7" name="Google Shape;10737;g6e83b0752f_4_7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5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rect b="b" l="l" r="r" t="t"/>
            <a:pathLst>
              <a:path extrusionOk="0" h="299" w="299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rect b="b" l="l" r="r" t="t"/>
            <a:pathLst>
              <a:path extrusionOk="0" h="440" w="581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rect b="b" l="l" r="r" t="t"/>
            <a:pathLst>
              <a:path extrusionOk="0" h="595" w="599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rect b="b" l="l" r="r" t="t"/>
            <a:pathLst>
              <a:path extrusionOk="0" h="297" w="302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rect b="b" l="l" r="r" t="t"/>
            <a:pathLst>
              <a:path extrusionOk="0" h="5" w="1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rect b="b" l="l" r="r" t="t"/>
            <a:pathLst>
              <a:path extrusionOk="0" h="303" w="302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rect b="b" l="l" r="r" t="t"/>
            <a:pathLst>
              <a:path extrusionOk="0" h="303" w="302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rect b="b" l="l" r="r" t="t"/>
            <a:pathLst>
              <a:path extrusionOk="0" h="303" w="297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rect b="b" l="l" r="r" t="t"/>
            <a:pathLst>
              <a:path extrusionOk="0" h="303" w="297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rect b="b" l="l" r="r" t="t"/>
            <a:pathLst>
              <a:path extrusionOk="0" h="302" w="297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rect b="b" l="l" r="r" t="t"/>
            <a:pathLst>
              <a:path extrusionOk="0" h="304" w="297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rect b="b" l="l" r="r" t="t"/>
            <a:pathLst>
              <a:path extrusionOk="0" h="299" w="297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rect b="b" l="l" r="r" t="t"/>
            <a:pathLst>
              <a:path extrusionOk="0" h="199" w="299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rect b="b" l="l" r="r" t="t"/>
            <a:pathLst>
              <a:path extrusionOk="0" h="425" w="458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rect b="b" l="l" r="r" t="t"/>
            <a:pathLst>
              <a:path extrusionOk="0" h="57" w="58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rect b="b" l="l" r="r" t="t"/>
            <a:pathLst>
              <a:path extrusionOk="0" h="6" w="1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rect b="b" l="l" r="r" t="t"/>
            <a:pathLst>
              <a:path extrusionOk="0" h="293" w="298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rect b="b" l="l" r="r" t="t"/>
            <a:pathLst>
              <a:path extrusionOk="0" h="553" w="577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rect b="b" l="l" r="r" t="t"/>
            <a:pathLst>
              <a:path extrusionOk="0" h="297" w="221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rect b="b" l="l" r="r" t="t"/>
            <a:pathLst>
              <a:path extrusionOk="0" h="265" w="303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rect b="b" l="l" r="r" t="t"/>
            <a:pathLst>
              <a:path extrusionOk="0" h="302" w="302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rect b="b" l="l" r="r" t="t"/>
            <a:pathLst>
              <a:path extrusionOk="0" h="473" w="591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rect b="b" l="l" r="r" t="t"/>
            <a:pathLst>
              <a:path extrusionOk="0" h="298" w="302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rect b="b" l="l" r="r" t="t"/>
            <a:pathLst>
              <a:path extrusionOk="0" h="293" w="298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rect b="b" l="l" r="r" t="t"/>
            <a:pathLst>
              <a:path extrusionOk="0" h="189" w="303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rect b="b" l="l" r="r" t="t"/>
            <a:pathLst>
              <a:path extrusionOk="0" h="195" w="297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rect b="b" l="l" r="r" t="t"/>
            <a:pathLst>
              <a:path extrusionOk="0" h="302" w="304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rect b="b" l="l" r="r" t="t"/>
            <a:pathLst>
              <a:path extrusionOk="0" h="302" w="297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rect b="b" l="l" r="r" t="t"/>
            <a:pathLst>
              <a:path extrusionOk="0" h="238" w="519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rect b="b" l="l" r="r" t="t"/>
            <a:pathLst>
              <a:path extrusionOk="0" h="302" w="299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rect b="b" l="l" r="r" t="t"/>
            <a:pathLst>
              <a:path extrusionOk="0" h="298" w="299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rect b="b" l="l" r="r" t="t"/>
            <a:pathLst>
              <a:path extrusionOk="0" h="86" w="297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rect b="b" l="l" r="r" t="t"/>
            <a:pathLst>
              <a:path extrusionOk="0" h="143" w="304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rect b="b" l="l" r="r" t="t"/>
            <a:pathLst>
              <a:path extrusionOk="0" h="302" w="304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rect b="b" l="l" r="r" t="t"/>
            <a:pathLst>
              <a:path extrusionOk="0" h="297" w="304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rect b="b" l="l" r="r" t="t"/>
            <a:pathLst>
              <a:path extrusionOk="0" h="171" w="515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rect b="b" l="l" r="r" t="t"/>
            <a:pathLst>
              <a:path extrusionOk="0" h="151" w="482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rect b="b" l="l" r="r" t="t"/>
            <a:pathLst>
              <a:path extrusionOk="0" h="601" w="595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rect b="b" l="l" r="r" t="t"/>
            <a:pathLst>
              <a:path extrusionOk="0" h="600" w="595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rect b="b" l="l" r="r" t="t"/>
            <a:pathLst>
              <a:path extrusionOk="0" h="275" w="303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rect b="b" l="l" r="r" t="t"/>
            <a:pathLst>
              <a:path extrusionOk="0" h="238" w="298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855" name="Google Shape;855;p17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0" name="Google Shape;860;p17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1" name="Google Shape;861;p17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2" name="Google Shape;862;p17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3" name="Google Shape;863;p17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17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17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17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/>
          <p:nvPr>
            <p:ph idx="1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9" name="Google Shape;879;p1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0" name="Google Shape;880;p18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9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1" name="Google Shape;891;p19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idx="4" type="subTitle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4" name="Google Shape;894;p19"/>
          <p:cNvSpPr txBox="1"/>
          <p:nvPr>
            <p:ph idx="5" type="subTitle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5" name="Google Shape;895;p19"/>
          <p:cNvSpPr txBox="1"/>
          <p:nvPr>
            <p:ph idx="6" type="subTitle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6" name="Google Shape;896;p19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897" name="Google Shape;897;p19"/>
          <p:cNvSpPr txBox="1"/>
          <p:nvPr>
            <p:ph idx="7" type="subTitle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8" name="Google Shape;898;p19"/>
          <p:cNvSpPr txBox="1"/>
          <p:nvPr>
            <p:ph idx="8" type="subTitle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9" name="Google Shape;899;p19"/>
          <p:cNvSpPr txBox="1"/>
          <p:nvPr>
            <p:ph idx="9" type="subTitle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/>
          <p:nvPr>
            <p:ph idx="1" type="subTitle"/>
          </p:nvPr>
        </p:nvSpPr>
        <p:spPr>
          <a:xfrm>
            <a:off x="922199" y="3119873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5" name="Google Shape;915;p2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6" name="Google Shape;916;p20"/>
          <p:cNvSpPr txBox="1"/>
          <p:nvPr>
            <p:ph idx="3" type="subTitle"/>
          </p:nvPr>
        </p:nvSpPr>
        <p:spPr>
          <a:xfrm>
            <a:off x="6310123" y="3119863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7" name="Google Shape;917;p2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8" name="Google Shape;918;p20"/>
          <p:cNvSpPr txBox="1"/>
          <p:nvPr>
            <p:ph idx="5" type="subTitle"/>
          </p:nvPr>
        </p:nvSpPr>
        <p:spPr>
          <a:xfrm>
            <a:off x="922199" y="1677075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9" name="Google Shape;919;p2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0" name="Google Shape;920;p20"/>
          <p:cNvSpPr txBox="1"/>
          <p:nvPr>
            <p:ph idx="7" type="subTitle"/>
          </p:nvPr>
        </p:nvSpPr>
        <p:spPr>
          <a:xfrm>
            <a:off x="6303700" y="1676619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1" name="Google Shape;921;p2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2" name="Google Shape;922;p2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440950" y="804025"/>
            <a:ext cx="39342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6" name="Google Shape;946;p21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7" name="Google Shape;947;p21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8" name="Google Shape;948;p21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9" name="Google Shape;949;p21"/>
          <p:cNvSpPr txBox="1"/>
          <p:nvPr>
            <p:ph type="title"/>
          </p:nvPr>
        </p:nvSpPr>
        <p:spPr>
          <a:xfrm>
            <a:off x="720000" y="348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9" name="Google Shape;959;p22"/>
          <p:cNvSpPr txBox="1"/>
          <p:nvPr>
            <p:ph idx="1" type="subTitle"/>
          </p:nvPr>
        </p:nvSpPr>
        <p:spPr>
          <a:xfrm>
            <a:off x="5063172" y="303765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0" name="Google Shape;960;p22"/>
          <p:cNvSpPr txBox="1"/>
          <p:nvPr>
            <p:ph idx="2" type="subTitle"/>
          </p:nvPr>
        </p:nvSpPr>
        <p:spPr>
          <a:xfrm>
            <a:off x="22544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3" type="subTitle"/>
          </p:nvPr>
        </p:nvSpPr>
        <p:spPr>
          <a:xfrm>
            <a:off x="1968264" y="303765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idx="4" type="subTitle"/>
          </p:nvPr>
        </p:nvSpPr>
        <p:spPr>
          <a:xfrm>
            <a:off x="50722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flipH="1" rot="-373102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/>
          <p:nvPr>
            <p:ph idx="1" type="subTitle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86" name="Google Shape;986;p23"/>
          <p:cNvSpPr txBox="1"/>
          <p:nvPr>
            <p:ph idx="2" type="subTitle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7" name="Google Shape;987;p23"/>
          <p:cNvSpPr txBox="1"/>
          <p:nvPr>
            <p:ph idx="3" type="subTitle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88" name="Google Shape;988;p23"/>
          <p:cNvSpPr txBox="1"/>
          <p:nvPr>
            <p:ph hasCustomPrompt="1" type="title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/>
          <p:nvPr>
            <p:ph hasCustomPrompt="1" idx="4" type="title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/>
          <p:nvPr>
            <p:ph hasCustomPrompt="1" idx="5" type="title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/>
          <p:nvPr>
            <p:ph idx="6" type="title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99" name="Google Shape;999;p24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0" name="Google Shape;1000;p24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1" name="Google Shape;1001;p24"/>
          <p:cNvSpPr txBox="1"/>
          <p:nvPr>
            <p:ph idx="4" type="subTitle"/>
          </p:nvPr>
        </p:nvSpPr>
        <p:spPr>
          <a:xfrm>
            <a:off x="1331509" y="31499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2" name="Google Shape;1002;p24"/>
          <p:cNvSpPr txBox="1"/>
          <p:nvPr>
            <p:ph idx="5" type="subTitle"/>
          </p:nvPr>
        </p:nvSpPr>
        <p:spPr>
          <a:xfrm>
            <a:off x="3664893" y="31499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3" name="Google Shape;1003;p24"/>
          <p:cNvSpPr txBox="1"/>
          <p:nvPr>
            <p:ph idx="6" type="subTitle"/>
          </p:nvPr>
        </p:nvSpPr>
        <p:spPr>
          <a:xfrm>
            <a:off x="6006037" y="31499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4" name="Google Shape;1004;p24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5" name="Google Shape;1005;p24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6" name="Google Shape;1006;p24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7" name="Google Shape;1007;p24"/>
          <p:cNvSpPr txBox="1"/>
          <p:nvPr>
            <p:ph idx="13" type="subTitle"/>
          </p:nvPr>
        </p:nvSpPr>
        <p:spPr>
          <a:xfrm>
            <a:off x="1331509" y="16806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8" name="Google Shape;1008;p24"/>
          <p:cNvSpPr txBox="1"/>
          <p:nvPr>
            <p:ph idx="14" type="subTitle"/>
          </p:nvPr>
        </p:nvSpPr>
        <p:spPr>
          <a:xfrm>
            <a:off x="3664893" y="16806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9" name="Google Shape;1009;p24"/>
          <p:cNvSpPr txBox="1"/>
          <p:nvPr>
            <p:ph idx="15" type="subTitle"/>
          </p:nvPr>
        </p:nvSpPr>
        <p:spPr>
          <a:xfrm>
            <a:off x="6006037" y="16806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0" name="Google Shape;1010;p24"/>
          <p:cNvSpPr txBox="1"/>
          <p:nvPr>
            <p:ph type="title"/>
          </p:nvPr>
        </p:nvSpPr>
        <p:spPr>
          <a:xfrm>
            <a:off x="908790" y="51773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011" name="Google Shape;1011;p24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13" name="Google Shape;1013;p24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5" name="Google Shape;1015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16" name="Google Shape;1016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5" name="Google Shape;1045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46" name="Google Shape;1046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8" name="Google Shape;1048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49" name="Google Shape;1049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/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2" name="Google Shape;1322;p25"/>
          <p:cNvSpPr txBox="1"/>
          <p:nvPr>
            <p:ph idx="1" type="subTitle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5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5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5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5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5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5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0" name="Google Shape;1350;p27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rgbClr val="FDCE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403" name="Google Shape;1403;p31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4" name="Google Shape;1404;p31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5" name="Google Shape;1405;p31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6" name="Google Shape;1406;p31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7" name="Google Shape;1407;p31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8" name="Google Shape;1408;p31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9" name="Google Shape;1409;p31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0" name="Google Shape;1410;p31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1" name="Google Shape;1411;p31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32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/>
          <p:nvPr>
            <p:ph idx="1" type="subTitle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2" name="Google Shape;1442;p32"/>
          <p:cNvSpPr txBox="1"/>
          <p:nvPr>
            <p:ph idx="6" type="subTitle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3" name="Google Shape;1443;p32"/>
          <p:cNvSpPr txBox="1"/>
          <p:nvPr>
            <p:ph idx="7" type="subTitle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4" name="Google Shape;1444;p32"/>
          <p:cNvSpPr txBox="1"/>
          <p:nvPr>
            <p:ph idx="8" type="subTitle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5" name="Google Shape;1445;p32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6" name="Google Shape;1446;p32"/>
          <p:cNvSpPr txBox="1"/>
          <p:nvPr>
            <p:ph idx="13" type="subTitle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7" name="Google Shape;1447;p32"/>
          <p:cNvSpPr txBox="1"/>
          <p:nvPr>
            <p:ph idx="14" type="subTitle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8" name="Google Shape;1448;p32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2" name="Google Shape;1452;p33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 cap="flat" cmpd="sng" w="95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1" name="Google Shape;1471;p34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5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6" name="Google Shape;1486;p35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02" name="Google Shape;102;p5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914400" y="511907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7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ctrTitle"/>
          </p:nvPr>
        </p:nvSpPr>
        <p:spPr>
          <a:xfrm>
            <a:off x="914400" y="2571750"/>
            <a:ext cx="3651600" cy="18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8"/>
          <p:cNvSpPr txBox="1"/>
          <p:nvPr>
            <p:ph idx="1" type="subTitle"/>
          </p:nvPr>
        </p:nvSpPr>
        <p:spPr>
          <a:xfrm>
            <a:off x="914400" y="1521300"/>
            <a:ext cx="36516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b="1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558106"/>
            <a:chOff x="2493374" y="-81232"/>
            <a:chExt cx="6955431" cy="5558106"/>
          </a:xfrm>
        </p:grpSpPr>
        <p:sp>
          <p:nvSpPr>
            <p:cNvPr id="143" name="Google Shape;143;p8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cap="flat" cmpd="sng" w="9525">
                <a:solidFill>
                  <a:srgbClr val="FFF2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cap="flat" cmpd="sng" w="9525">
                <a:solidFill>
                  <a:srgbClr val="FFF2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b="0" l="29507" r="0" t="0"/>
            <a:stretch/>
          </p:blipFill>
          <p:spPr>
            <a:xfrm>
              <a:off x="5033275" y="19534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0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0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804" name="Google Shape;1804;p3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jp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4.jpg"/><Relationship Id="rId5" Type="http://schemas.openxmlformats.org/officeDocument/2006/relationships/image" Target="../media/image43.png"/><Relationship Id="rId6" Type="http://schemas.openxmlformats.org/officeDocument/2006/relationships/image" Target="../media/image49.jpg"/><Relationship Id="rId7" Type="http://schemas.openxmlformats.org/officeDocument/2006/relationships/image" Target="../media/image47.jpg"/><Relationship Id="rId8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jp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/ppt/slides/slide35.xml"/><Relationship Id="rId5" Type="http://schemas.openxmlformats.org/officeDocument/2006/relationships/hyperlink" Target="http://bit.ly/33VAFh3" TargetMode="External"/><Relationship Id="rId6" Type="http://schemas.openxmlformats.org/officeDocument/2006/relationships/slide" Target="/ppt/slides/slide32.xml"/><Relationship Id="rId7" Type="http://schemas.openxmlformats.org/officeDocument/2006/relationships/slide" Target="/ppt/slides/slide31.xml"/><Relationship Id="rId8" Type="http://schemas.openxmlformats.org/officeDocument/2006/relationships/slide" Target="/ppt/slides/slide33.xml"/><Relationship Id="rId11" Type="http://schemas.openxmlformats.org/officeDocument/2006/relationships/slide" Target="/ppt/slides/slide37.xml"/><Relationship Id="rId10" Type="http://schemas.openxmlformats.org/officeDocument/2006/relationships/slide" Target="/ppt/slides/slide36.xml"/><Relationship Id="rId12" Type="http://schemas.openxmlformats.org/officeDocument/2006/relationships/slide" Target="/ppt/slides/slide4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fFsb09rmceAIxnbrfo1ZFtWNS9UrNxEEND7KVh_7hwM/copy" TargetMode="External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jpg"/><Relationship Id="rId4" Type="http://schemas.openxmlformats.org/officeDocument/2006/relationships/image" Target="../media/image5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google.com/spreadsheets/d/1fFsb09rmceAIxnbrfo1ZFtWNS9UrNxEEND7KVh_7hwM/copy" TargetMode="External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freepik.com/free-vector/gradient-abstract-shape-infographic_684917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tro-colored-infographic-template_641219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infographic-elements-collection_364723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abstract-shape-gradient-infographic_6404130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vector/infographic-elements-pack_77262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gradient-abstract-shape-infographic_6584151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vector/infographic-with-retro-colors-design_652291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gradient-abstract-shape-infographic_6647485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gradient-abstract-shape-infographic_6600280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abstract-organic-shapes-banners_394616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realistic-iphone-with-wallpaper_6081157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vector/abstract-fluid-banner-template_3951059.htm/?utm_source=slidesgo_template&amp;utm_medium=referral-link&amp;utm_campaign=sg_resources&amp;utm_content=freepik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freepik.com/free-photo/overhead-view-man-s-hand-using-social-media-app-mobile_257999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actory-high-mountains_307435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hand-holding-instant-photo-frame-against-blue-sky_247546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hand-holding-light-bulbs_2169902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portrait-modern-man_343117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festyle-young-friends-outdoors_4345715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skyscrapers-clear-blue-sky_482187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ffice-mirrored-tall-buildings_4800848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group-happy-friends-sharing-smiley-emoji-mobile-phone_2602369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busy-junction-full-cars-people_4821882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motion-blur-bridge-with-cars-night_5510836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glass-building-sunrise_4821876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low-angle-buildings-sunny-day_5253547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handsome-young-man-white-background_5000061.htm/?utm_source=slidesgo_template&amp;utm_medium=referral-link&amp;utm_campaign=sg_resources&amp;utm_content=freepik" TargetMode="External"/><Relationship Id="rId16" Type="http://schemas.openxmlformats.org/officeDocument/2006/relationships/hyperlink" Target="https://www.freepik.com/free-photo/close-up-businesswoman-touching-chart-virtual-screen_3329261.htm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smiling-woman-with-arms-crossed_2390373.htm/?utm_source=slidesgo_template&amp;utm_medium=referral-link&amp;utm_campaign=sg_resources&amp;utm_content=freepik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bit.ly/2PfT4lq" TargetMode="External"/><Relationship Id="rId4" Type="http://schemas.openxmlformats.org/officeDocument/2006/relationships/slide" Target="/ppt/slides/slide31.xm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onts.google.com/specimen/Montserrat" TargetMode="External"/><Relationship Id="rId4" Type="http://schemas.openxmlformats.org/officeDocument/2006/relationships/hyperlink" Target="https://fonts.google.com/specimen/Lato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61.png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Relationship Id="rId4" Type="http://schemas.openxmlformats.org/officeDocument/2006/relationships/image" Target="../media/image35.jpg"/><Relationship Id="rId5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Relationship Id="rId4" Type="http://schemas.openxmlformats.org/officeDocument/2006/relationships/image" Target="../media/image30.png"/><Relationship Id="rId5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jpg"/><Relationship Id="rId4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Freesia </a:t>
            </a:r>
            <a:r>
              <a:rPr lang="en"/>
              <a:t>Pitch Deck</a:t>
            </a:r>
            <a:endParaRPr/>
          </a:p>
        </p:txBody>
      </p:sp>
      <p:sp>
        <p:nvSpPr>
          <p:cNvPr id="1811" name="Google Shape;1811;p38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begins!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964" name="Google Shape;1964;p47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pic>
        <p:nvPicPr>
          <p:cNvPr id="1965" name="Google Shape;1965;p47"/>
          <p:cNvPicPr preferRelativeResize="0"/>
          <p:nvPr/>
        </p:nvPicPr>
        <p:blipFill rotWithShape="1">
          <a:blip r:embed="rId3">
            <a:alphaModFix/>
          </a:blip>
          <a:srcRect b="0" l="16565" r="16558" t="0"/>
          <a:stretch/>
        </p:blipFill>
        <p:spPr>
          <a:xfrm>
            <a:off x="5000421" y="-384200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“This is a quote. Words full of wisdom that someone important said and can make the reader get inspired.”</a:t>
            </a:r>
            <a:endParaRPr b="0" sz="2400"/>
          </a:p>
        </p:txBody>
      </p:sp>
      <p:sp>
        <p:nvSpPr>
          <p:cNvPr id="1981" name="Google Shape;1981;p4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—</a:t>
            </a:r>
            <a:r>
              <a:rPr lang="en" sz="1800"/>
              <a:t>SOMEONE FAMOUS</a:t>
            </a:r>
            <a:endParaRPr sz="1800"/>
          </a:p>
        </p:txBody>
      </p:sp>
      <p:sp>
        <p:nvSpPr>
          <p:cNvPr id="1982" name="Google Shape;1982;p48"/>
          <p:cNvSpPr/>
          <p:nvPr/>
        </p:nvSpPr>
        <p:spPr>
          <a:xfrm flipH="1" rot="10800000">
            <a:off x="3209712" y="4450762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0"/>
          <p:cNvSpPr/>
          <p:nvPr/>
        </p:nvSpPr>
        <p:spPr>
          <a:xfrm rot="-1394067">
            <a:off x="3262963" y="2020408"/>
            <a:ext cx="2285693" cy="160595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3" name="Google Shape;1993;p50"/>
          <p:cNvGrpSpPr/>
          <p:nvPr/>
        </p:nvGrpSpPr>
        <p:grpSpPr>
          <a:xfrm>
            <a:off x="4669939" y="2956374"/>
            <a:ext cx="1024682" cy="858517"/>
            <a:chOff x="4706560" y="2956374"/>
            <a:chExt cx="1024682" cy="858517"/>
          </a:xfrm>
        </p:grpSpPr>
        <p:sp>
          <p:nvSpPr>
            <p:cNvPr id="1994" name="Google Shape;1994;p50"/>
            <p:cNvSpPr/>
            <p:nvPr/>
          </p:nvSpPr>
          <p:spPr>
            <a:xfrm>
              <a:off x="4776252" y="2956374"/>
              <a:ext cx="954989" cy="85851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4706560" y="2956374"/>
              <a:ext cx="955004" cy="858505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6" name="Google Shape;1996;p50"/>
          <p:cNvGrpSpPr/>
          <p:nvPr/>
        </p:nvGrpSpPr>
        <p:grpSpPr>
          <a:xfrm>
            <a:off x="3251786" y="2876695"/>
            <a:ext cx="1285726" cy="1221476"/>
            <a:chOff x="3300663" y="2876695"/>
            <a:chExt cx="1285726" cy="1221476"/>
          </a:xfrm>
        </p:grpSpPr>
        <p:sp>
          <p:nvSpPr>
            <p:cNvPr id="1997" name="Google Shape;1997;p50"/>
            <p:cNvSpPr/>
            <p:nvPr/>
          </p:nvSpPr>
          <p:spPr>
            <a:xfrm rot="-7643915">
              <a:off x="3532997" y="3076996"/>
              <a:ext cx="907493" cy="81582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 rot="-7643915">
              <a:off x="3446562" y="3082049"/>
              <a:ext cx="907493" cy="81582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9" name="Google Shape;1999;p50"/>
          <p:cNvGrpSpPr/>
          <p:nvPr/>
        </p:nvGrpSpPr>
        <p:grpSpPr>
          <a:xfrm>
            <a:off x="4606513" y="1689005"/>
            <a:ext cx="1151534" cy="1010130"/>
            <a:chOff x="4655390" y="1689005"/>
            <a:chExt cx="1151534" cy="1010130"/>
          </a:xfrm>
        </p:grpSpPr>
        <p:sp>
          <p:nvSpPr>
            <p:cNvPr id="2000" name="Google Shape;2000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50"/>
          <p:cNvGrpSpPr/>
          <p:nvPr/>
        </p:nvGrpSpPr>
        <p:grpSpPr>
          <a:xfrm>
            <a:off x="3381403" y="1818505"/>
            <a:ext cx="1026493" cy="876613"/>
            <a:chOff x="3385881" y="1818505"/>
            <a:chExt cx="1026493" cy="876613"/>
          </a:xfrm>
        </p:grpSpPr>
        <p:sp>
          <p:nvSpPr>
            <p:cNvPr id="2003" name="Google Shape;2003;p50"/>
            <p:cNvSpPr/>
            <p:nvPr/>
          </p:nvSpPr>
          <p:spPr>
            <a:xfrm>
              <a:off x="3478723" y="1855694"/>
              <a:ext cx="933650" cy="83942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3385881" y="1818505"/>
              <a:ext cx="933650" cy="83942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5" name="Google Shape;2005;p5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06" name="Google Shape;2006;p5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 in the Solar System</a:t>
            </a:r>
            <a:endParaRPr/>
          </a:p>
        </p:txBody>
      </p:sp>
      <p:sp>
        <p:nvSpPr>
          <p:cNvPr id="2007" name="Google Shape;2007;p5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08" name="Google Shape;2008;p5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2009" name="Google Shape;2009;p5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2010" name="Google Shape;2010;p5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2011" name="Google Shape;2011;p5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2012" name="Google Shape;2012;p5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one. It’s a gas giant, composed mostly of hydrogen and helium</a:t>
            </a:r>
            <a:endParaRPr/>
          </a:p>
        </p:txBody>
      </p:sp>
      <p:sp>
        <p:nvSpPr>
          <p:cNvPr id="2013" name="Google Shape;2013;p5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51"/>
          <p:cNvPicPr preferRelativeResize="0"/>
          <p:nvPr/>
        </p:nvPicPr>
        <p:blipFill rotWithShape="1">
          <a:blip r:embed="rId3">
            <a:alphaModFix/>
          </a:blip>
          <a:srcRect b="0" l="21666" r="11666" t="0"/>
          <a:stretch/>
        </p:blipFill>
        <p:spPr>
          <a:xfrm>
            <a:off x="5687255" y="1222593"/>
            <a:ext cx="5070900" cy="5070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19" name="Google Shape;2019;p51"/>
          <p:cNvCxnSpPr/>
          <p:nvPr/>
        </p:nvCxnSpPr>
        <p:spPr>
          <a:xfrm>
            <a:off x="5595675" y="1920341"/>
            <a:ext cx="2014500" cy="64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20" name="Google Shape;2020;p51"/>
          <p:cNvSpPr txBox="1"/>
          <p:nvPr>
            <p:ph idx="4294967295" type="subTitle"/>
          </p:nvPr>
        </p:nvSpPr>
        <p:spPr>
          <a:xfrm>
            <a:off x="1392714" y="3527976"/>
            <a:ext cx="2743200" cy="914400"/>
          </a:xfrm>
          <a:prstGeom prst="rect">
            <a:avLst/>
          </a:prstGeom>
        </p:spPr>
        <p:txBody>
          <a:bodyPr anchorCtr="0" anchor="t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Neptune is the eighth and farthest planet from the Sun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p51"/>
          <p:cNvSpPr txBox="1"/>
          <p:nvPr>
            <p:ph type="title"/>
          </p:nvPr>
        </p:nvSpPr>
        <p:spPr>
          <a:xfrm>
            <a:off x="914400" y="50238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2022" name="Google Shape;2022;p51"/>
          <p:cNvSpPr txBox="1"/>
          <p:nvPr>
            <p:ph idx="4294967295" type="subTitle"/>
          </p:nvPr>
        </p:nvSpPr>
        <p:spPr>
          <a:xfrm>
            <a:off x="1537236" y="2471278"/>
            <a:ext cx="2743200" cy="914400"/>
          </a:xfrm>
          <a:prstGeom prst="rect">
            <a:avLst/>
          </a:prstGeom>
        </p:spPr>
        <p:txBody>
          <a:bodyPr anchorCtr="0" anchor="ctr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Mercury is the closest planet to the Sun and the smallest one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51"/>
          <p:cNvSpPr txBox="1"/>
          <p:nvPr>
            <p:ph idx="4294967295" type="subTitle"/>
          </p:nvPr>
        </p:nvSpPr>
        <p:spPr>
          <a:xfrm>
            <a:off x="2103212" y="1476958"/>
            <a:ext cx="2743200" cy="914400"/>
          </a:xfrm>
          <a:prstGeom prst="rect">
            <a:avLst/>
          </a:prstGeom>
        </p:spPr>
        <p:txBody>
          <a:bodyPr anchorCtr="0" anchor="ctr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Venus has a beautiful name and is the second planet from the Sun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4" name="Google Shape;2024;p51"/>
          <p:cNvGrpSpPr/>
          <p:nvPr/>
        </p:nvGrpSpPr>
        <p:grpSpPr>
          <a:xfrm rot="1476395">
            <a:off x="5193497" y="1525742"/>
            <a:ext cx="757158" cy="681988"/>
            <a:chOff x="5616371" y="1673946"/>
            <a:chExt cx="1138980" cy="1025902"/>
          </a:xfrm>
        </p:grpSpPr>
        <p:sp>
          <p:nvSpPr>
            <p:cNvPr id="2025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27" name="Google Shape;2027;p51"/>
          <p:cNvCxnSpPr/>
          <p:nvPr/>
        </p:nvCxnSpPr>
        <p:spPr>
          <a:xfrm>
            <a:off x="5147325" y="2900621"/>
            <a:ext cx="24726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28" name="Google Shape;2028;p51"/>
          <p:cNvCxnSpPr/>
          <p:nvPr/>
        </p:nvCxnSpPr>
        <p:spPr>
          <a:xfrm flipH="1" rot="10800000">
            <a:off x="4895725" y="3279461"/>
            <a:ext cx="3189900" cy="62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029" name="Google Shape;2029;p51"/>
          <p:cNvGrpSpPr/>
          <p:nvPr/>
        </p:nvGrpSpPr>
        <p:grpSpPr>
          <a:xfrm rot="1476395">
            <a:off x="4662722" y="2515997"/>
            <a:ext cx="757158" cy="681988"/>
            <a:chOff x="5616371" y="1673946"/>
            <a:chExt cx="1138980" cy="1025902"/>
          </a:xfrm>
        </p:grpSpPr>
        <p:sp>
          <p:nvSpPr>
            <p:cNvPr id="2030" name="Google Shape;2030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2" name="Google Shape;2032;p51"/>
          <p:cNvGrpSpPr/>
          <p:nvPr/>
        </p:nvGrpSpPr>
        <p:grpSpPr>
          <a:xfrm rot="1476395">
            <a:off x="4501772" y="3535862"/>
            <a:ext cx="757158" cy="681988"/>
            <a:chOff x="5616371" y="1673946"/>
            <a:chExt cx="1138980" cy="1025902"/>
          </a:xfrm>
        </p:grpSpPr>
        <p:sp>
          <p:nvSpPr>
            <p:cNvPr id="2033" name="Google Shape;203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5" name="Google Shape;2035;p51"/>
          <p:cNvSpPr txBox="1"/>
          <p:nvPr>
            <p:ph idx="4294967295" type="title"/>
          </p:nvPr>
        </p:nvSpPr>
        <p:spPr>
          <a:xfrm>
            <a:off x="5262475" y="1552699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6" name="Google Shape;2036;p51"/>
          <p:cNvSpPr txBox="1"/>
          <p:nvPr>
            <p:ph idx="4294967295" type="title"/>
          </p:nvPr>
        </p:nvSpPr>
        <p:spPr>
          <a:xfrm>
            <a:off x="4731700" y="2546757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7" name="Google Shape;2037;p51"/>
          <p:cNvSpPr txBox="1"/>
          <p:nvPr>
            <p:ph idx="4294967295" type="title"/>
          </p:nvPr>
        </p:nvSpPr>
        <p:spPr>
          <a:xfrm>
            <a:off x="4578151" y="3556156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51"/>
          <p:cNvSpPr txBox="1"/>
          <p:nvPr>
            <p:ph idx="4294967295" type="ctrTitle"/>
          </p:nvPr>
        </p:nvSpPr>
        <p:spPr>
          <a:xfrm>
            <a:off x="3474812" y="1482145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2039" name="Google Shape;2039;p51"/>
          <p:cNvSpPr txBox="1"/>
          <p:nvPr>
            <p:ph idx="4294967295" type="ctrTitle"/>
          </p:nvPr>
        </p:nvSpPr>
        <p:spPr>
          <a:xfrm>
            <a:off x="2678789" y="2476500"/>
            <a:ext cx="16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2040" name="Google Shape;2040;p51"/>
          <p:cNvSpPr txBox="1"/>
          <p:nvPr>
            <p:ph idx="4294967295" type="ctrTitle"/>
          </p:nvPr>
        </p:nvSpPr>
        <p:spPr>
          <a:xfrm>
            <a:off x="2534214" y="3478154"/>
            <a:ext cx="16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52"/>
          <p:cNvGrpSpPr/>
          <p:nvPr/>
        </p:nvGrpSpPr>
        <p:grpSpPr>
          <a:xfrm>
            <a:off x="635764" y="1695702"/>
            <a:ext cx="8068926" cy="2641194"/>
            <a:chOff x="635764" y="1695702"/>
            <a:chExt cx="8068926" cy="2641194"/>
          </a:xfrm>
        </p:grpSpPr>
        <p:sp>
          <p:nvSpPr>
            <p:cNvPr id="2046" name="Google Shape;2046;p52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 rot="6744165">
              <a:off x="7330371" y="2046883"/>
              <a:ext cx="1374931" cy="91906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2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2"/>
            <p:cNvSpPr/>
            <p:nvPr/>
          </p:nvSpPr>
          <p:spPr>
            <a:xfrm rot="-5400000">
              <a:off x="2781375" y="2063418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2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2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2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4" name="Google Shape;2054;p52"/>
          <p:cNvGrpSpPr/>
          <p:nvPr/>
        </p:nvGrpSpPr>
        <p:grpSpPr>
          <a:xfrm>
            <a:off x="1331667" y="1694775"/>
            <a:ext cx="2030290" cy="2327605"/>
            <a:chOff x="1340775" y="1694775"/>
            <a:chExt cx="2030290" cy="2327605"/>
          </a:xfrm>
        </p:grpSpPr>
        <p:sp>
          <p:nvSpPr>
            <p:cNvPr id="2055" name="Google Shape;2055;p52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2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7" name="Google Shape;2057;p52"/>
          <p:cNvGrpSpPr/>
          <p:nvPr/>
        </p:nvGrpSpPr>
        <p:grpSpPr>
          <a:xfrm>
            <a:off x="3579658" y="1694775"/>
            <a:ext cx="2030290" cy="2327605"/>
            <a:chOff x="3588766" y="1694775"/>
            <a:chExt cx="2030290" cy="2327605"/>
          </a:xfrm>
        </p:grpSpPr>
        <p:sp>
          <p:nvSpPr>
            <p:cNvPr id="2058" name="Google Shape;2058;p52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52"/>
          <p:cNvGrpSpPr/>
          <p:nvPr/>
        </p:nvGrpSpPr>
        <p:grpSpPr>
          <a:xfrm>
            <a:off x="5827649" y="1694775"/>
            <a:ext cx="2030290" cy="2327605"/>
            <a:chOff x="5836756" y="1694775"/>
            <a:chExt cx="2030290" cy="2327605"/>
          </a:xfrm>
        </p:grpSpPr>
        <p:sp>
          <p:nvSpPr>
            <p:cNvPr id="2061" name="Google Shape;2061;p52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2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3" name="Google Shape;2063;p52"/>
          <p:cNvSpPr/>
          <p:nvPr/>
        </p:nvSpPr>
        <p:spPr>
          <a:xfrm rot="5400000">
            <a:off x="4548717" y="5232273"/>
            <a:ext cx="54479" cy="29427"/>
          </a:xfrm>
          <a:custGeom>
            <a:rect b="b" l="l" r="r" t="t"/>
            <a:pathLst>
              <a:path extrusionOk="0" h="807" w="1494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52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5" name="Google Shape;2065;p52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6" name="Google Shape;2066;p52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7" name="Google Shape;2067;p52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BASIC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68" name="Google Shape;2068;p52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69" name="Google Shape;2069;p52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PREMIUM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0" name="Google Shape;2070;p52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2071" name="Google Shape;2071;p52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$30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2" name="Google Shape;2072;p52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$50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3" name="Google Shape;2073;p52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$70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53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2079" name="Google Shape;2079;p53"/>
          <p:cNvSpPr txBox="1"/>
          <p:nvPr>
            <p:ph type="title"/>
          </p:nvPr>
        </p:nvSpPr>
        <p:spPr>
          <a:xfrm>
            <a:off x="2340758" y="1827923"/>
            <a:ext cx="22368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INTERFACE</a:t>
            </a:r>
            <a:endParaRPr sz="1800"/>
          </a:p>
        </p:txBody>
      </p:sp>
      <p:sp>
        <p:nvSpPr>
          <p:cNvPr id="2080" name="Google Shape;2080;p53"/>
          <p:cNvSpPr txBox="1"/>
          <p:nvPr>
            <p:ph idx="4294967295" type="subTitle"/>
          </p:nvPr>
        </p:nvSpPr>
        <p:spPr>
          <a:xfrm>
            <a:off x="2340632" y="2574249"/>
            <a:ext cx="22368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images on these screens with your own work. Just delete these ones, add yours and send them to the back</a:t>
            </a:r>
            <a:endParaRPr/>
          </a:p>
        </p:txBody>
      </p:sp>
      <p:grpSp>
        <p:nvGrpSpPr>
          <p:cNvPr id="2081" name="Google Shape;2081;p53"/>
          <p:cNvGrpSpPr/>
          <p:nvPr/>
        </p:nvGrpSpPr>
        <p:grpSpPr>
          <a:xfrm>
            <a:off x="1394625" y="1318216"/>
            <a:ext cx="1102258" cy="1078127"/>
            <a:chOff x="1013625" y="1623016"/>
            <a:chExt cx="1102258" cy="1078127"/>
          </a:xfrm>
        </p:grpSpPr>
        <p:sp>
          <p:nvSpPr>
            <p:cNvPr id="2082" name="Google Shape;2082;p53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3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4" name="Google Shape;2084;p53"/>
          <p:cNvPicPr preferRelativeResize="0"/>
          <p:nvPr/>
        </p:nvPicPr>
        <p:blipFill rotWithShape="1">
          <a:blip r:embed="rId3">
            <a:alphaModFix/>
          </a:blip>
          <a:srcRect b="6200" l="0" r="0" t="0"/>
          <a:stretch/>
        </p:blipFill>
        <p:spPr>
          <a:xfrm>
            <a:off x="6915800" y="1733550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pic>
        <p:nvPicPr>
          <p:cNvPr id="2085" name="Google Shape;2085;p53"/>
          <p:cNvPicPr preferRelativeResize="0"/>
          <p:nvPr/>
        </p:nvPicPr>
        <p:blipFill rotWithShape="1">
          <a:blip r:embed="rId4">
            <a:alphaModFix/>
          </a:blip>
          <a:srcRect b="0" l="13056" r="13056" t="0"/>
          <a:stretch/>
        </p:blipFill>
        <p:spPr>
          <a:xfrm>
            <a:off x="6917993" y="1731564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086" name="Google Shape;2086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087" name="Google Shape;2087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8" name="Google Shape;2088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089" name="Google Shape;2089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099" name="Google Shape;2099;p53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5115718" y="1227693"/>
            <a:ext cx="14079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100" name="Google Shape;2100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01" name="Google Shape;2101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2" name="Google Shape;2102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03" name="Google Shape;2103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13" name="Google Shape;2113;p53"/>
          <p:cNvGrpSpPr/>
          <p:nvPr/>
        </p:nvGrpSpPr>
        <p:grpSpPr>
          <a:xfrm>
            <a:off x="5036738" y="1151165"/>
            <a:ext cx="1565662" cy="3046825"/>
            <a:chOff x="5036738" y="1151165"/>
            <a:chExt cx="1565662" cy="3046825"/>
          </a:xfrm>
        </p:grpSpPr>
        <p:grpSp>
          <p:nvGrpSpPr>
            <p:cNvPr id="2114" name="Google Shape;2114;p53"/>
            <p:cNvGrpSpPr/>
            <p:nvPr/>
          </p:nvGrpSpPr>
          <p:grpSpPr>
            <a:xfrm>
              <a:off x="5591402" y="1267979"/>
              <a:ext cx="456105" cy="31895"/>
              <a:chOff x="767900" y="1150025"/>
              <a:chExt cx="854450" cy="59750"/>
            </a:xfrm>
          </p:grpSpPr>
          <p:sp>
            <p:nvSpPr>
              <p:cNvPr id="2115" name="Google Shape;2115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5" name="Google Shape;2125;p53"/>
            <p:cNvGrpSpPr/>
            <p:nvPr/>
          </p:nvGrpSpPr>
          <p:grpSpPr>
            <a:xfrm>
              <a:off x="5591673" y="1267985"/>
              <a:ext cx="456191" cy="31901"/>
              <a:chOff x="767900" y="1150025"/>
              <a:chExt cx="854450" cy="59750"/>
            </a:xfrm>
          </p:grpSpPr>
          <p:sp>
            <p:nvSpPr>
              <p:cNvPr id="2126" name="Google Shape;212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6" name="Google Shape;2136;p53"/>
            <p:cNvGrpSpPr/>
            <p:nvPr/>
          </p:nvGrpSpPr>
          <p:grpSpPr>
            <a:xfrm>
              <a:off x="5036738" y="1151165"/>
              <a:ext cx="1565662" cy="3046825"/>
              <a:chOff x="5411013" y="1379733"/>
              <a:chExt cx="2933049" cy="5707802"/>
            </a:xfrm>
          </p:grpSpPr>
          <p:pic>
            <p:nvPicPr>
              <p:cNvPr id="2137" name="Google Shape;213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 l="0" r="0" t="0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fmla="val 11294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138" name="Google Shape;213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rect b="b" l="l" r="r" t="t"/>
                <a:pathLst>
                  <a:path extrusionOk="0" h="25403" w="927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rect b="b" l="l" r="r" t="t"/>
                <a:pathLst>
                  <a:path extrusionOk="0" h="7509" w="83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rect b="b" l="l" r="r" t="t"/>
                <a:pathLst>
                  <a:path extrusionOk="0" h="209307" w="105702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rect b="b" l="l" r="r" t="t"/>
                <a:pathLst>
                  <a:path extrusionOk="0" h="205992" w="12775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53"/>
              <p:cNvSpPr/>
              <p:nvPr/>
            </p:nvSpPr>
            <p:spPr>
              <a:xfrm>
                <a:off x="5519193" y="1460794"/>
                <a:ext cx="2716813" cy="5523675"/>
              </a:xfrm>
              <a:custGeom>
                <a:rect b="b" l="l" r="r" t="t"/>
                <a:pathLst>
                  <a:path extrusionOk="0" h="205992" w="102386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5" name="Google Shape;2145;p53"/>
          <p:cNvGrpSpPr/>
          <p:nvPr/>
        </p:nvGrpSpPr>
        <p:grpSpPr>
          <a:xfrm>
            <a:off x="6846888" y="1669612"/>
            <a:ext cx="1565662" cy="3046825"/>
            <a:chOff x="6846888" y="1669612"/>
            <a:chExt cx="1565662" cy="3046825"/>
          </a:xfrm>
        </p:grpSpPr>
        <p:grpSp>
          <p:nvGrpSpPr>
            <p:cNvPr id="2146" name="Google Shape;2146;p53"/>
            <p:cNvGrpSpPr/>
            <p:nvPr/>
          </p:nvGrpSpPr>
          <p:grpSpPr>
            <a:xfrm>
              <a:off x="6846888" y="1669612"/>
              <a:ext cx="1565662" cy="3046825"/>
              <a:chOff x="5411013" y="1379733"/>
              <a:chExt cx="2933049" cy="5707802"/>
            </a:xfrm>
          </p:grpSpPr>
          <p:pic>
            <p:nvPicPr>
              <p:cNvPr id="2147" name="Google Shape;214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 l="0" r="0" t="0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fmla="val 11294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148" name="Google Shape;214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rect b="b" l="l" r="r" t="t"/>
                <a:pathLst>
                  <a:path extrusionOk="0" h="25403" w="927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rect b="b" l="l" r="r" t="t"/>
                <a:pathLst>
                  <a:path extrusionOk="0" h="7509" w="83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rect b="b" l="l" r="r" t="t"/>
                <a:pathLst>
                  <a:path extrusionOk="0" h="209307" w="105702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rect b="b" l="l" r="r" t="t"/>
                <a:pathLst>
                  <a:path extrusionOk="0" h="205992" w="12775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53"/>
              <p:cNvSpPr/>
              <p:nvPr/>
            </p:nvSpPr>
            <p:spPr>
              <a:xfrm>
                <a:off x="5519176" y="1460780"/>
                <a:ext cx="2716813" cy="5469088"/>
              </a:xfrm>
              <a:custGeom>
                <a:rect b="b" l="l" r="r" t="t"/>
                <a:pathLst>
                  <a:path extrusionOk="0" h="205992" w="102386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5" name="Google Shape;2155;p53"/>
            <p:cNvGrpSpPr/>
            <p:nvPr/>
          </p:nvGrpSpPr>
          <p:grpSpPr>
            <a:xfrm>
              <a:off x="7415836" y="1783010"/>
              <a:ext cx="456191" cy="31901"/>
              <a:chOff x="767900" y="1150025"/>
              <a:chExt cx="854450" cy="59750"/>
            </a:xfrm>
          </p:grpSpPr>
          <p:sp>
            <p:nvSpPr>
              <p:cNvPr id="2156" name="Google Shape;215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66" name="Google Shape;2166;p53"/>
          <p:cNvPicPr preferRelativeResize="0"/>
          <p:nvPr/>
        </p:nvPicPr>
        <p:blipFill rotWithShape="1">
          <a:blip r:embed="rId7">
            <a:alphaModFix/>
          </a:blip>
          <a:srcRect b="0" l="13056" r="13056" t="0"/>
          <a:stretch/>
        </p:blipFill>
        <p:spPr>
          <a:xfrm>
            <a:off x="6917993" y="1731564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167" name="Google Shape;2167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168" name="Google Shape;2168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9" name="Google Shape;2169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70" name="Google Shape;2170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80" name="Google Shape;2180;p53"/>
          <p:cNvPicPr preferRelativeResize="0"/>
          <p:nvPr/>
        </p:nvPicPr>
        <p:blipFill rotWithShape="1">
          <a:blip r:embed="rId8">
            <a:alphaModFix/>
          </a:blip>
          <a:srcRect b="357" l="0" r="0" t="357"/>
          <a:stretch/>
        </p:blipFill>
        <p:spPr>
          <a:xfrm>
            <a:off x="5115718" y="1227693"/>
            <a:ext cx="14079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181" name="Google Shape;2181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82" name="Google Shape;2182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3" name="Google Shape;2183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84" name="Google Shape;2184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2" name="Google Shape;2202;p54"/>
          <p:cNvGrpSpPr/>
          <p:nvPr/>
        </p:nvGrpSpPr>
        <p:grpSpPr>
          <a:xfrm>
            <a:off x="5411013" y="1379733"/>
            <a:ext cx="2986299" cy="5707802"/>
            <a:chOff x="5411013" y="1379733"/>
            <a:chExt cx="2986299" cy="5707802"/>
          </a:xfrm>
        </p:grpSpPr>
        <p:pic>
          <p:nvPicPr>
            <p:cNvPr id="2203" name="Google Shape;2203;p54"/>
            <p:cNvPicPr preferRelativeResize="0"/>
            <p:nvPr/>
          </p:nvPicPr>
          <p:blipFill rotWithShape="1">
            <a:blip r:embed="rId3">
              <a:alphaModFix/>
            </a:blip>
            <a:srcRect b="13217" l="0" r="0" t="0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fmla="val 1129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04" name="Google Shape;2204;p54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5" name="Google Shape;2205;p54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8318784" y="2766465"/>
              <a:ext cx="25279" cy="692740"/>
            </a:xfrm>
            <a:custGeom>
              <a:rect b="b" l="l" r="r" t="t"/>
              <a:pathLst>
                <a:path extrusionOk="0" h="25403" w="927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5411013" y="3185285"/>
              <a:ext cx="26616" cy="438774"/>
            </a:xfrm>
            <a:custGeom>
              <a:rect b="b" l="l" r="r" t="t"/>
              <a:pathLst>
                <a:path extrusionOk="0" h="16090" w="976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5411013" y="2612250"/>
              <a:ext cx="26616" cy="438774"/>
            </a:xfrm>
            <a:custGeom>
              <a:rect b="b" l="l" r="r" t="t"/>
              <a:pathLst>
                <a:path extrusionOk="0" h="16090" w="976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5413659" y="2181458"/>
              <a:ext cx="22634" cy="204770"/>
            </a:xfrm>
            <a:custGeom>
              <a:rect b="b" l="l" r="r" t="t"/>
              <a:pathLst>
                <a:path extrusionOk="0" h="7509" w="83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5436266" y="1379733"/>
              <a:ext cx="2882494" cy="5707802"/>
            </a:xfrm>
            <a:custGeom>
              <a:rect b="b" l="l" r="r" t="t"/>
              <a:pathLst>
                <a:path extrusionOk="0" h="209307" w="105702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5457537" y="1426257"/>
              <a:ext cx="348374" cy="5617402"/>
            </a:xfrm>
            <a:custGeom>
              <a:rect b="b" l="l" r="r" t="t"/>
              <a:pathLst>
                <a:path extrusionOk="0" h="205992" w="12775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5519193" y="1460794"/>
              <a:ext cx="2716813" cy="5523675"/>
            </a:xfrm>
            <a:custGeom>
              <a:rect b="b" l="l" r="r" t="t"/>
              <a:pathLst>
                <a:path extrusionOk="0" h="205992" w="102386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3" name="Google Shape;2213;p54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VIEW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4" name="Google Shape;2214;p54"/>
          <p:cNvSpPr txBox="1"/>
          <p:nvPr>
            <p:ph type="title"/>
          </p:nvPr>
        </p:nvSpPr>
        <p:spPr>
          <a:xfrm>
            <a:off x="1146200" y="1825573"/>
            <a:ext cx="34206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UI/UX VIEW</a:t>
            </a:r>
            <a:endParaRPr sz="1800"/>
          </a:p>
        </p:txBody>
      </p:sp>
      <p:sp>
        <p:nvSpPr>
          <p:cNvPr id="2215" name="Google Shape;2215;p54"/>
          <p:cNvSpPr txBox="1"/>
          <p:nvPr>
            <p:ph idx="4294967295" type="subTitle"/>
          </p:nvPr>
        </p:nvSpPr>
        <p:spPr>
          <a:xfrm>
            <a:off x="1146200" y="2613209"/>
            <a:ext cx="3420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Venus has a beautiful name and is the second planet from the Sun. It’s terribly hot—even hotter than Mercury—and its atmosphere is extremely poisonous </a:t>
            </a:r>
            <a:endParaRPr sz="1200"/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rect b="b" l="l" r="r" t="t"/>
              <a:pathLst>
                <a:path extrusionOk="0" h="2390" w="18284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rect b="b" l="l" r="r" t="t"/>
              <a:pathLst>
                <a:path extrusionOk="0" h="1512" w="16578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rect b="b" l="l" r="r" t="t"/>
              <a:pathLst>
                <a:path extrusionOk="0" h="1498" w="1707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rect b="b" l="l" r="r" t="t"/>
              <a:pathLst>
                <a:path extrusionOk="0" h="2387" w="278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rect b="b" l="l" r="r" t="t"/>
              <a:pathLst>
                <a:path extrusionOk="0" h="1498" w="1756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0" name="Google Shape;2230;p54"/>
          <p:cNvPicPr preferRelativeResize="0"/>
          <p:nvPr/>
        </p:nvPicPr>
        <p:blipFill rotWithShape="1">
          <a:blip r:embed="rId4">
            <a:alphaModFix/>
          </a:blip>
          <a:srcRect b="6200" l="0" r="0" t="0"/>
          <a:stretch/>
        </p:blipFill>
        <p:spPr>
          <a:xfrm>
            <a:off x="5554475" y="1508500"/>
            <a:ext cx="2632800" cy="53385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231" name="Google Shape;2231;p54"/>
          <p:cNvGrpSpPr/>
          <p:nvPr/>
        </p:nvGrpSpPr>
        <p:grpSpPr>
          <a:xfrm>
            <a:off x="6339259" y="1494009"/>
            <a:ext cx="1078142" cy="195312"/>
            <a:chOff x="7315200" y="1724038"/>
            <a:chExt cx="576300" cy="104400"/>
          </a:xfrm>
        </p:grpSpPr>
        <p:sp>
          <p:nvSpPr>
            <p:cNvPr id="2232" name="Google Shape;2232;p54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3" name="Google Shape;2233;p54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234" name="Google Shape;2234;p54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54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54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54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54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54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54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54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54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54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5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A</a:t>
            </a:r>
            <a:r>
              <a:rPr lang="en" sz="5000">
                <a:solidFill>
                  <a:schemeClr val="accent1"/>
                </a:solidFill>
              </a:rPr>
              <a:t> Picture</a:t>
            </a:r>
            <a:r>
              <a:rPr lang="en" sz="5000">
                <a:solidFill>
                  <a:srgbClr val="FFFFFF"/>
                </a:solidFill>
              </a:rPr>
              <a:t> Is Worth a Thousand Words</a:t>
            </a:r>
            <a:endParaRPr sz="5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" name="Google Shape;2253;p56"/>
          <p:cNvCxnSpPr/>
          <p:nvPr/>
        </p:nvCxnSpPr>
        <p:spPr>
          <a:xfrm>
            <a:off x="5107210" y="3419595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54" name="Google Shape;2254;p56"/>
          <p:cNvCxnSpPr/>
          <p:nvPr/>
        </p:nvCxnSpPr>
        <p:spPr>
          <a:xfrm>
            <a:off x="917700" y="2560720"/>
            <a:ext cx="289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55" name="Google Shape;2255;p56"/>
          <p:cNvSpPr txBox="1"/>
          <p:nvPr>
            <p:ph type="title"/>
          </p:nvPr>
        </p:nvSpPr>
        <p:spPr>
          <a:xfrm>
            <a:off x="914400" y="507028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cxnSp>
        <p:nvCxnSpPr>
          <p:cNvPr id="2256" name="Google Shape;2256;p56"/>
          <p:cNvCxnSpPr/>
          <p:nvPr/>
        </p:nvCxnSpPr>
        <p:spPr>
          <a:xfrm>
            <a:off x="5107210" y="1806100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57" name="Google Shape;2257;p56"/>
          <p:cNvSpPr txBox="1"/>
          <p:nvPr/>
        </p:nvSpPr>
        <p:spPr>
          <a:xfrm>
            <a:off x="914400" y="2597946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Saturn is a gas giant, composed mostly of hydrogen and helium</a:t>
            </a:r>
            <a:endParaRPr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8" name="Google Shape;2258;p56"/>
          <p:cNvSpPr txBox="1"/>
          <p:nvPr/>
        </p:nvSpPr>
        <p:spPr>
          <a:xfrm>
            <a:off x="914400" y="2133920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9" name="Google Shape;2259;p56"/>
          <p:cNvSpPr txBox="1"/>
          <p:nvPr/>
        </p:nvSpPr>
        <p:spPr>
          <a:xfrm>
            <a:off x="6377571" y="1833202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It’s a gas giant and the biggest planet in the Solar System</a:t>
            </a:r>
            <a:endParaRPr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0" name="Google Shape;2260;p56"/>
          <p:cNvSpPr txBox="1"/>
          <p:nvPr/>
        </p:nvSpPr>
        <p:spPr>
          <a:xfrm>
            <a:off x="6377571" y="138332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JUPITER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1" name="Google Shape;2261;p56"/>
          <p:cNvSpPr txBox="1"/>
          <p:nvPr/>
        </p:nvSpPr>
        <p:spPr>
          <a:xfrm>
            <a:off x="6377571" y="3446695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This planet is the smallest one in the Solar System</a:t>
            </a:r>
            <a:endParaRPr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2" name="Google Shape;2262;p56"/>
          <p:cNvSpPr txBox="1"/>
          <p:nvPr/>
        </p:nvSpPr>
        <p:spPr>
          <a:xfrm>
            <a:off x="6377571" y="2996818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MERCURY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3" name="Google Shape;2263;p56"/>
          <p:cNvSpPr/>
          <p:nvPr/>
        </p:nvSpPr>
        <p:spPr>
          <a:xfrm>
            <a:off x="3607335" y="1549125"/>
            <a:ext cx="1659590" cy="971916"/>
          </a:xfrm>
          <a:custGeom>
            <a:rect b="b" l="l" r="r" t="t"/>
            <a:pathLst>
              <a:path extrusionOk="0" h="83480" w="140882">
                <a:moveTo>
                  <a:pt x="94471" y="0"/>
                </a:moveTo>
                <a:cubicBezTo>
                  <a:pt x="89972" y="0"/>
                  <a:pt x="85049" y="250"/>
                  <a:pt x="79665" y="784"/>
                </a:cubicBezTo>
                <a:cubicBezTo>
                  <a:pt x="0" y="8699"/>
                  <a:pt x="19934" y="83480"/>
                  <a:pt x="54701" y="83480"/>
                </a:cubicBezTo>
                <a:cubicBezTo>
                  <a:pt x="58827" y="83480"/>
                  <a:pt x="63162" y="82427"/>
                  <a:pt x="67564" y="80083"/>
                </a:cubicBezTo>
                <a:cubicBezTo>
                  <a:pt x="95555" y="65186"/>
                  <a:pt x="85915" y="57247"/>
                  <a:pt x="113026" y="55894"/>
                </a:cubicBezTo>
                <a:cubicBezTo>
                  <a:pt x="127672" y="55163"/>
                  <a:pt x="135887" y="43087"/>
                  <a:pt x="137842" y="33994"/>
                </a:cubicBezTo>
                <a:cubicBezTo>
                  <a:pt x="140882" y="19857"/>
                  <a:pt x="134603" y="0"/>
                  <a:pt x="94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56"/>
          <p:cNvSpPr/>
          <p:nvPr/>
        </p:nvSpPr>
        <p:spPr>
          <a:xfrm>
            <a:off x="3402135" y="1981600"/>
            <a:ext cx="2294077" cy="1272924"/>
          </a:xfrm>
          <a:custGeom>
            <a:rect b="b" l="l" r="r" t="t"/>
            <a:pathLst>
              <a:path extrusionOk="0" h="75758" w="132529">
                <a:moveTo>
                  <a:pt x="35681" y="1"/>
                </a:moveTo>
                <a:cubicBezTo>
                  <a:pt x="28391" y="1"/>
                  <a:pt x="21714" y="3251"/>
                  <a:pt x="17602" y="6966"/>
                </a:cubicBezTo>
                <a:cubicBezTo>
                  <a:pt x="6338" y="17142"/>
                  <a:pt x="0" y="39095"/>
                  <a:pt x="43841" y="64496"/>
                </a:cubicBezTo>
                <a:cubicBezTo>
                  <a:pt x="57636" y="72490"/>
                  <a:pt x="69677" y="75757"/>
                  <a:pt x="79840" y="75757"/>
                </a:cubicBezTo>
                <a:cubicBezTo>
                  <a:pt x="123563" y="75757"/>
                  <a:pt x="132529" y="15282"/>
                  <a:pt x="96854" y="10434"/>
                </a:cubicBezTo>
                <a:cubicBezTo>
                  <a:pt x="91877" y="9757"/>
                  <a:pt x="87820" y="9515"/>
                  <a:pt x="84413" y="9515"/>
                </a:cubicBezTo>
                <a:cubicBezTo>
                  <a:pt x="75850" y="9515"/>
                  <a:pt x="71389" y="11044"/>
                  <a:pt x="66742" y="11044"/>
                </a:cubicBezTo>
                <a:cubicBezTo>
                  <a:pt x="62219" y="11044"/>
                  <a:pt x="57519" y="9596"/>
                  <a:pt x="48690" y="3882"/>
                </a:cubicBezTo>
                <a:cubicBezTo>
                  <a:pt x="44404" y="1110"/>
                  <a:pt x="39938" y="1"/>
                  <a:pt x="356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56"/>
          <p:cNvSpPr/>
          <p:nvPr/>
        </p:nvSpPr>
        <p:spPr>
          <a:xfrm>
            <a:off x="3214698" y="2692922"/>
            <a:ext cx="2801467" cy="1461306"/>
          </a:xfrm>
          <a:custGeom>
            <a:rect b="b" l="l" r="r" t="t"/>
            <a:pathLst>
              <a:path extrusionOk="0" h="70095" w="128434">
                <a:moveTo>
                  <a:pt x="89313" y="0"/>
                </a:moveTo>
                <a:cubicBezTo>
                  <a:pt x="87846" y="0"/>
                  <a:pt x="86325" y="120"/>
                  <a:pt x="84751" y="369"/>
                </a:cubicBezTo>
                <a:cubicBezTo>
                  <a:pt x="62519" y="3888"/>
                  <a:pt x="60490" y="10445"/>
                  <a:pt x="50383" y="10445"/>
                </a:cubicBezTo>
                <a:cubicBezTo>
                  <a:pt x="47051" y="10445"/>
                  <a:pt x="42841" y="9732"/>
                  <a:pt x="36739" y="7963"/>
                </a:cubicBezTo>
                <a:cubicBezTo>
                  <a:pt x="34405" y="7286"/>
                  <a:pt x="32140" y="6983"/>
                  <a:pt x="29967" y="6983"/>
                </a:cubicBezTo>
                <a:cubicBezTo>
                  <a:pt x="19766" y="6983"/>
                  <a:pt x="11601" y="13674"/>
                  <a:pt x="7855" y="19867"/>
                </a:cubicBezTo>
                <a:cubicBezTo>
                  <a:pt x="0" y="32856"/>
                  <a:pt x="251" y="55703"/>
                  <a:pt x="49548" y="67407"/>
                </a:cubicBezTo>
                <a:cubicBezTo>
                  <a:pt x="57352" y="69259"/>
                  <a:pt x="64386" y="70094"/>
                  <a:pt x="70689" y="70094"/>
                </a:cubicBezTo>
                <a:cubicBezTo>
                  <a:pt x="128434" y="70094"/>
                  <a:pt x="124821" y="0"/>
                  <a:pt x="893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56"/>
          <p:cNvSpPr txBox="1"/>
          <p:nvPr/>
        </p:nvSpPr>
        <p:spPr>
          <a:xfrm>
            <a:off x="3763686" y="1673849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10%</a:t>
            </a:r>
            <a:endParaRPr sz="18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7" name="Google Shape;2267;p56"/>
          <p:cNvSpPr txBox="1"/>
          <p:nvPr/>
        </p:nvSpPr>
        <p:spPr>
          <a:xfrm>
            <a:off x="3764470" y="2347507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r>
              <a:rPr lang="en" sz="24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 sz="24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8" name="Google Shape;2268;p56"/>
          <p:cNvSpPr txBox="1"/>
          <p:nvPr/>
        </p:nvSpPr>
        <p:spPr>
          <a:xfrm>
            <a:off x="3774885" y="3244913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60%</a:t>
            </a:r>
            <a:endParaRPr sz="30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rect b="b" l="l" r="r" t="t"/>
            <a:pathLst>
              <a:path extrusionOk="0" h="930" w="712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rect b="b" l="l" r="r" t="t"/>
            <a:pathLst>
              <a:path extrusionOk="0" h="256" w="251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rect b="b" l="l" r="r" t="t"/>
            <a:pathLst>
              <a:path extrusionOk="0" h="255" w="251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rect b="b" l="l" r="r" t="t"/>
            <a:pathLst>
              <a:path extrusionOk="0" h="5207" w="5388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rect b="b" l="l" r="r" t="t"/>
            <a:pathLst>
              <a:path extrusionOk="0" h="39" w="38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rect b="b" l="l" r="r" t="t"/>
            <a:pathLst>
              <a:path extrusionOk="0" h="256" w="256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rect b="b" l="l" r="r" t="t"/>
            <a:pathLst>
              <a:path extrusionOk="0" h="39" w="38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rect b="b" l="l" r="r" t="t"/>
            <a:pathLst>
              <a:path extrusionOk="0" h="255" w="255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rect b="b" l="l" r="r" t="t"/>
            <a:pathLst>
              <a:path extrusionOk="0" h="39" w="39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rect b="b" l="l" r="r" t="t"/>
            <a:pathLst>
              <a:path extrusionOk="0" h="256" w="256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rect b="b" l="l" r="r" t="t"/>
            <a:pathLst>
              <a:path extrusionOk="0" h="39" w="38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rect b="b" l="l" r="r" t="t"/>
            <a:pathLst>
              <a:path extrusionOk="0" h="255" w="256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9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</a:rPr>
              <a:t> template: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slide structure based on a pitch deck, which you can easily adapt to your needs. For more info on how to edit the template, please visit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An assortment of shapes and patterns that are suitable for use in the presentation can be found in 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alternative resources slide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 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resources slide</a:t>
            </a:r>
            <a:r>
              <a:rPr lang="en">
                <a:solidFill>
                  <a:schemeClr val="dk1"/>
                </a:solidFill>
              </a:rPr>
              <a:t>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chemeClr val="dk1"/>
                </a:solidFill>
              </a:rPr>
              <a:t>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More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Sets of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57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pic>
        <p:nvPicPr>
          <p:cNvPr id="2274" name="Google Shape;2274;p5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97" y="1425282"/>
            <a:ext cx="3651600" cy="225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57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6" name="Google Shape;2276;p57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7" name="Google Shape;2277;p57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8" name="Google Shape;2278;p57"/>
          <p:cNvSpPr txBox="1"/>
          <p:nvPr>
            <p:ph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40,000</a:t>
            </a:r>
            <a:endParaRPr/>
          </a:p>
        </p:txBody>
      </p:sp>
      <p:sp>
        <p:nvSpPr>
          <p:cNvPr id="2279" name="Google Shape;2279;p57"/>
          <p:cNvSpPr txBox="1"/>
          <p:nvPr>
            <p:ph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2280" name="Google Shape;2280;p57"/>
          <p:cNvSpPr txBox="1"/>
          <p:nvPr>
            <p:ph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60,000</a:t>
            </a:r>
            <a:endParaRPr/>
          </a:p>
        </p:txBody>
      </p:sp>
      <p:sp>
        <p:nvSpPr>
          <p:cNvPr id="2281" name="Google Shape;2281;p57"/>
          <p:cNvSpPr txBox="1"/>
          <p:nvPr/>
        </p:nvSpPr>
        <p:spPr>
          <a:xfrm>
            <a:off x="5278050" y="4090908"/>
            <a:ext cx="298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o modify this graph, click on it, follow the link, change the data and 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replace it here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2" name="Google Shape;2282;p57"/>
          <p:cNvSpPr/>
          <p:nvPr/>
        </p:nvSpPr>
        <p:spPr>
          <a:xfrm>
            <a:off x="7644300" y="1384500"/>
            <a:ext cx="561742" cy="572714"/>
          </a:xfrm>
          <a:custGeom>
            <a:rect b="b" l="l" r="r" t="t"/>
            <a:pathLst>
              <a:path extrusionOk="0" h="12684" w="12441">
                <a:moveTo>
                  <a:pt x="1221" y="0"/>
                </a:moveTo>
                <a:cubicBezTo>
                  <a:pt x="548" y="0"/>
                  <a:pt x="1" y="548"/>
                  <a:pt x="1" y="1220"/>
                </a:cubicBezTo>
                <a:lnTo>
                  <a:pt x="1" y="8813"/>
                </a:lnTo>
                <a:lnTo>
                  <a:pt x="1" y="12683"/>
                </a:lnTo>
                <a:lnTo>
                  <a:pt x="2432" y="8813"/>
                </a:lnTo>
                <a:lnTo>
                  <a:pt x="11221" y="8813"/>
                </a:lnTo>
                <a:cubicBezTo>
                  <a:pt x="11894" y="8813"/>
                  <a:pt x="12441" y="8265"/>
                  <a:pt x="12441" y="7593"/>
                </a:cubicBezTo>
                <a:lnTo>
                  <a:pt x="12441" y="1220"/>
                </a:lnTo>
                <a:cubicBezTo>
                  <a:pt x="12441" y="548"/>
                  <a:pt x="11894" y="0"/>
                  <a:pt x="112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57"/>
          <p:cNvSpPr/>
          <p:nvPr/>
        </p:nvSpPr>
        <p:spPr>
          <a:xfrm rot="10800000">
            <a:off x="5040837" y="2339003"/>
            <a:ext cx="732763" cy="465484"/>
          </a:xfrm>
          <a:custGeom>
            <a:rect b="b" l="l" r="r" t="t"/>
            <a:pathLst>
              <a:path extrusionOk="0" h="10554" w="16615">
                <a:moveTo>
                  <a:pt x="4149" y="1"/>
                </a:moveTo>
                <a:cubicBezTo>
                  <a:pt x="3501" y="1"/>
                  <a:pt x="2975" y="524"/>
                  <a:pt x="2975" y="1174"/>
                </a:cubicBezTo>
                <a:lnTo>
                  <a:pt x="2975" y="3531"/>
                </a:lnTo>
                <a:cubicBezTo>
                  <a:pt x="2975" y="3791"/>
                  <a:pt x="2818" y="4025"/>
                  <a:pt x="2578" y="4125"/>
                </a:cubicBezTo>
                <a:lnTo>
                  <a:pt x="144" y="5119"/>
                </a:lnTo>
                <a:cubicBezTo>
                  <a:pt x="0" y="5179"/>
                  <a:pt x="0" y="5375"/>
                  <a:pt x="144" y="5432"/>
                </a:cubicBezTo>
                <a:lnTo>
                  <a:pt x="2578" y="6429"/>
                </a:lnTo>
                <a:cubicBezTo>
                  <a:pt x="2818" y="6529"/>
                  <a:pt x="2975" y="6763"/>
                  <a:pt x="2975" y="7019"/>
                </a:cubicBezTo>
                <a:lnTo>
                  <a:pt x="2975" y="9380"/>
                </a:lnTo>
                <a:cubicBezTo>
                  <a:pt x="2975" y="10027"/>
                  <a:pt x="3501" y="10553"/>
                  <a:pt x="4149" y="10553"/>
                </a:cubicBezTo>
                <a:lnTo>
                  <a:pt x="15441" y="10553"/>
                </a:lnTo>
                <a:cubicBezTo>
                  <a:pt x="16088" y="10553"/>
                  <a:pt x="16615" y="10027"/>
                  <a:pt x="16615" y="9380"/>
                </a:cubicBezTo>
                <a:lnTo>
                  <a:pt x="16615" y="1174"/>
                </a:lnTo>
                <a:cubicBezTo>
                  <a:pt x="16615" y="524"/>
                  <a:pt x="16088" y="1"/>
                  <a:pt x="154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57"/>
          <p:cNvSpPr txBox="1"/>
          <p:nvPr/>
        </p:nvSpPr>
        <p:spPr>
          <a:xfrm>
            <a:off x="5008977" y="2369150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5" name="Google Shape;2285;p57"/>
          <p:cNvSpPr txBox="1"/>
          <p:nvPr/>
        </p:nvSpPr>
        <p:spPr>
          <a:xfrm>
            <a:off x="6388893" y="1210187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6" name="Google Shape;2286;p57"/>
          <p:cNvSpPr txBox="1"/>
          <p:nvPr/>
        </p:nvSpPr>
        <p:spPr>
          <a:xfrm>
            <a:off x="7570049" y="3404386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1" name="Google Shape;2291;p58"/>
          <p:cNvGrpSpPr/>
          <p:nvPr/>
        </p:nvGrpSpPr>
        <p:grpSpPr>
          <a:xfrm>
            <a:off x="6760575" y="1443162"/>
            <a:ext cx="1120361" cy="938680"/>
            <a:chOff x="6760575" y="1443162"/>
            <a:chExt cx="1120361" cy="938680"/>
          </a:xfrm>
        </p:grpSpPr>
        <p:sp>
          <p:nvSpPr>
            <p:cNvPr id="2292" name="Google Shape;2292;p58"/>
            <p:cNvSpPr/>
            <p:nvPr/>
          </p:nvSpPr>
          <p:spPr>
            <a:xfrm>
              <a:off x="6836775" y="144316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6760575" y="144316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4" name="Google Shape;2294;p58"/>
          <p:cNvGrpSpPr/>
          <p:nvPr/>
        </p:nvGrpSpPr>
        <p:grpSpPr>
          <a:xfrm>
            <a:off x="4801201" y="1289566"/>
            <a:ext cx="1456123" cy="1399636"/>
            <a:chOff x="4801201" y="1289566"/>
            <a:chExt cx="1456123" cy="1399636"/>
          </a:xfrm>
        </p:grpSpPr>
        <p:sp>
          <p:nvSpPr>
            <p:cNvPr id="2295" name="Google Shape;2295;p58"/>
            <p:cNvSpPr/>
            <p:nvPr/>
          </p:nvSpPr>
          <p:spPr>
            <a:xfrm rot="-7643915">
              <a:off x="5045274" y="1520036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 rot="-7643915">
              <a:off x="4969074" y="1520036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58"/>
          <p:cNvGrpSpPr/>
          <p:nvPr/>
        </p:nvGrpSpPr>
        <p:grpSpPr>
          <a:xfrm>
            <a:off x="3028493" y="1326442"/>
            <a:ext cx="1339428" cy="1173478"/>
            <a:chOff x="3028493" y="1326442"/>
            <a:chExt cx="1339428" cy="1173478"/>
          </a:xfrm>
        </p:grpSpPr>
        <p:sp>
          <p:nvSpPr>
            <p:cNvPr id="2298" name="Google Shape;2298;p58"/>
            <p:cNvSpPr/>
            <p:nvPr/>
          </p:nvSpPr>
          <p:spPr>
            <a:xfrm rot="884392">
              <a:off x="3221498" y="1443830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 rot="884392">
              <a:off x="3130735" y="1443830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0" name="Google Shape;2300;p58"/>
          <p:cNvGrpSpPr/>
          <p:nvPr/>
        </p:nvGrpSpPr>
        <p:grpSpPr>
          <a:xfrm>
            <a:off x="1264850" y="1443824"/>
            <a:ext cx="1147986" cy="980268"/>
            <a:chOff x="1264850" y="1443824"/>
            <a:chExt cx="1147986" cy="980268"/>
          </a:xfrm>
        </p:grpSpPr>
        <p:sp>
          <p:nvSpPr>
            <p:cNvPr id="2301" name="Google Shape;2301;p58"/>
            <p:cNvSpPr/>
            <p:nvPr/>
          </p:nvSpPr>
          <p:spPr>
            <a:xfrm>
              <a:off x="1368675" y="148541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1264850" y="1443824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3" name="Google Shape;2303;p58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CASE STUDY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4" name="Google Shape;2304;p58"/>
          <p:cNvSpPr txBox="1"/>
          <p:nvPr>
            <p:ph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58"/>
          <p:cNvSpPr txBox="1"/>
          <p:nvPr>
            <p:ph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6" name="Google Shape;2306;p58"/>
          <p:cNvSpPr txBox="1"/>
          <p:nvPr>
            <p:ph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7" name="Google Shape;2307;p58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308" name="Google Shape;2308;p58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2309" name="Google Shape;2309;p58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10" name="Google Shape;2310;p58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311" name="Google Shape;2311;p58"/>
          <p:cNvSpPr txBox="1"/>
          <p:nvPr>
            <p:ph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2" name="Google Shape;2312;p58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58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314" name="Google Shape;2314;p58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315" name="Google Shape;2315;p58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Saturn is a gas giant, composed mostly of hydrogen and helium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0" name="Google Shape;2320;p59"/>
          <p:cNvGrpSpPr/>
          <p:nvPr/>
        </p:nvGrpSpPr>
        <p:grpSpPr>
          <a:xfrm flipH="1" rot="-7008816">
            <a:off x="629877" y="2806929"/>
            <a:ext cx="1088081" cy="1106086"/>
            <a:chOff x="1356743" y="1072013"/>
            <a:chExt cx="1088055" cy="1341466"/>
          </a:xfrm>
        </p:grpSpPr>
        <p:sp>
          <p:nvSpPr>
            <p:cNvPr id="2321" name="Google Shape;2321;p59"/>
            <p:cNvSpPr/>
            <p:nvPr/>
          </p:nvSpPr>
          <p:spPr>
            <a:xfrm rot="-3571178">
              <a:off x="1476398" y="1287516"/>
              <a:ext cx="848746" cy="86974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3" name="Google Shape;2323;p59"/>
          <p:cNvGrpSpPr/>
          <p:nvPr/>
        </p:nvGrpSpPr>
        <p:grpSpPr>
          <a:xfrm rot="-1840256">
            <a:off x="2802992" y="1257400"/>
            <a:ext cx="919876" cy="1140429"/>
            <a:chOff x="1384819" y="1273035"/>
            <a:chExt cx="919887" cy="1140444"/>
          </a:xfrm>
        </p:grpSpPr>
        <p:sp>
          <p:nvSpPr>
            <p:cNvPr id="2324" name="Google Shape;2324;p59"/>
            <p:cNvSpPr/>
            <p:nvPr/>
          </p:nvSpPr>
          <p:spPr>
            <a:xfrm rot="-5400000">
              <a:off x="1451417" y="1318430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6" name="Google Shape;2326;p59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REVIEWS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27" name="Google Shape;2327;p59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the biggest planet in the Solar System and the fourth-brightest object in the sky”</a:t>
            </a:r>
            <a:endParaRPr/>
          </a:p>
        </p:txBody>
      </p:sp>
      <p:sp>
        <p:nvSpPr>
          <p:cNvPr id="2328" name="Google Shape;2328;p59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—ZAHRA WATKINS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59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one in the Solar System”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59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—LOUIE 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1" name="Google Shape;23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197" y="1376904"/>
            <a:ext cx="1234800" cy="123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2" name="Google Shape;233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89" y="3083161"/>
            <a:ext cx="1234800" cy="123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60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2338" name="Google Shape;2338;p60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60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40" name="Google Shape;2340;p60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60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grpSp>
        <p:nvGrpSpPr>
          <p:cNvPr id="2342" name="Google Shape;2342;p60"/>
          <p:cNvGrpSpPr/>
          <p:nvPr/>
        </p:nvGrpSpPr>
        <p:grpSpPr>
          <a:xfrm>
            <a:off x="3350312" y="1559891"/>
            <a:ext cx="1130176" cy="946136"/>
            <a:chOff x="3350312" y="1559891"/>
            <a:chExt cx="1130176" cy="946136"/>
          </a:xfrm>
        </p:grpSpPr>
        <p:grpSp>
          <p:nvGrpSpPr>
            <p:cNvPr id="2343" name="Google Shape;2343;p60"/>
            <p:cNvGrpSpPr/>
            <p:nvPr/>
          </p:nvGrpSpPr>
          <p:grpSpPr>
            <a:xfrm>
              <a:off x="3350312" y="1559891"/>
              <a:ext cx="1130176" cy="946136"/>
              <a:chOff x="3333303" y="1481175"/>
              <a:chExt cx="1209003" cy="1012127"/>
            </a:xfrm>
          </p:grpSpPr>
          <p:sp>
            <p:nvSpPr>
              <p:cNvPr id="2344" name="Google Shape;2344;p60"/>
              <p:cNvSpPr/>
              <p:nvPr/>
            </p:nvSpPr>
            <p:spPr>
              <a:xfrm rot="846634">
                <a:off x="3508843" y="1581171"/>
                <a:ext cx="939848" cy="812136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60"/>
              <p:cNvSpPr/>
              <p:nvPr/>
            </p:nvSpPr>
            <p:spPr>
              <a:xfrm rot="846634">
                <a:off x="3426918" y="1581171"/>
                <a:ext cx="939848" cy="812136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6" name="Google Shape;2346;p60"/>
            <p:cNvSpPr/>
            <p:nvPr/>
          </p:nvSpPr>
          <p:spPr>
            <a:xfrm>
              <a:off x="3754066" y="1883194"/>
              <a:ext cx="322534" cy="299415"/>
            </a:xfrm>
            <a:custGeom>
              <a:rect b="b" l="l" r="r" t="t"/>
              <a:pathLst>
                <a:path extrusionOk="0" h="18196" w="19601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47" name="Google Shape;2347;p60"/>
          <p:cNvGrpSpPr/>
          <p:nvPr/>
        </p:nvGrpSpPr>
        <p:grpSpPr>
          <a:xfrm>
            <a:off x="4615068" y="1488160"/>
            <a:ext cx="1225372" cy="1125573"/>
            <a:chOff x="4607741" y="1488160"/>
            <a:chExt cx="1225372" cy="1125573"/>
          </a:xfrm>
        </p:grpSpPr>
        <p:grpSp>
          <p:nvGrpSpPr>
            <p:cNvPr id="2348" name="Google Shape;2348;p60"/>
            <p:cNvGrpSpPr/>
            <p:nvPr/>
          </p:nvGrpSpPr>
          <p:grpSpPr>
            <a:xfrm>
              <a:off x="4607741" y="1488160"/>
              <a:ext cx="1225372" cy="1125573"/>
              <a:chOff x="4933405" y="1449318"/>
              <a:chExt cx="1314354" cy="1207308"/>
            </a:xfrm>
          </p:grpSpPr>
          <p:sp>
            <p:nvSpPr>
              <p:cNvPr id="2349" name="Google Shape;2349;p60"/>
              <p:cNvSpPr/>
              <p:nvPr/>
            </p:nvSpPr>
            <p:spPr>
              <a:xfrm rot="-7719631">
                <a:off x="5166806" y="1636151"/>
                <a:ext cx="916333" cy="833642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60"/>
              <p:cNvSpPr/>
              <p:nvPr/>
            </p:nvSpPr>
            <p:spPr>
              <a:xfrm rot="-7719631">
                <a:off x="5098025" y="1636151"/>
                <a:ext cx="916333" cy="833642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1" name="Google Shape;2351;p60"/>
            <p:cNvSpPr/>
            <p:nvPr/>
          </p:nvSpPr>
          <p:spPr>
            <a:xfrm>
              <a:off x="5023841" y="1931595"/>
              <a:ext cx="317137" cy="280015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/>
          <p:nvPr>
            <p:ph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321</a:t>
            </a:r>
            <a:r>
              <a:rPr lang="en"/>
              <a:t>,000,000</a:t>
            </a:r>
            <a:endParaRPr b="1"/>
          </a:p>
        </p:txBody>
      </p:sp>
      <p:sp>
        <p:nvSpPr>
          <p:cNvPr id="2357" name="Google Shape;2357;p6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Big numbers catch your audience’s attention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2" name="Google Shape;2362;p62"/>
          <p:cNvGrpSpPr/>
          <p:nvPr/>
        </p:nvGrpSpPr>
        <p:grpSpPr>
          <a:xfrm>
            <a:off x="1871341" y="1204194"/>
            <a:ext cx="5399227" cy="3550388"/>
            <a:chOff x="235800" y="830650"/>
            <a:chExt cx="6978450" cy="4588844"/>
          </a:xfrm>
        </p:grpSpPr>
        <p:sp>
          <p:nvSpPr>
            <p:cNvPr id="2363" name="Google Shape;2363;p62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2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2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2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9" name="Google Shape;2369;p62"/>
          <p:cNvSpPr txBox="1"/>
          <p:nvPr>
            <p:ph type="title"/>
          </p:nvPr>
        </p:nvSpPr>
        <p:spPr>
          <a:xfrm>
            <a:off x="914400" y="550675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0" name="Google Shape;2370;p62"/>
          <p:cNvSpPr txBox="1"/>
          <p:nvPr>
            <p:ph idx="4294967295" type="body"/>
          </p:nvPr>
        </p:nvSpPr>
        <p:spPr>
          <a:xfrm>
            <a:off x="7137775" y="2579712"/>
            <a:ext cx="10764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371" name="Google Shape;2371;p62"/>
          <p:cNvGrpSpPr/>
          <p:nvPr/>
        </p:nvGrpSpPr>
        <p:grpSpPr>
          <a:xfrm>
            <a:off x="6825863" y="4514082"/>
            <a:ext cx="2878771" cy="827500"/>
            <a:chOff x="3098100" y="3849750"/>
            <a:chExt cx="940775" cy="270425"/>
          </a:xfrm>
        </p:grpSpPr>
        <p:sp>
          <p:nvSpPr>
            <p:cNvPr id="2372" name="Google Shape;2372;p62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4" name="Google Shape;2374;p62"/>
          <p:cNvSpPr txBox="1"/>
          <p:nvPr>
            <p:ph idx="4294967295" type="body"/>
          </p:nvPr>
        </p:nvSpPr>
        <p:spPr>
          <a:xfrm>
            <a:off x="914400" y="2579712"/>
            <a:ext cx="10764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5" name="Google Shape;2375;p62"/>
          <p:cNvSpPr/>
          <p:nvPr/>
        </p:nvSpPr>
        <p:spPr>
          <a:xfrm flipH="1">
            <a:off x="4282219" y="2852082"/>
            <a:ext cx="274368" cy="365578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62"/>
          <p:cNvCxnSpPr/>
          <p:nvPr/>
        </p:nvCxnSpPr>
        <p:spPr>
          <a:xfrm flipH="1" rot="10800000">
            <a:off x="1976000" y="2572350"/>
            <a:ext cx="947400" cy="258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77" name="Google Shape;2377;p62"/>
          <p:cNvCxnSpPr/>
          <p:nvPr/>
        </p:nvCxnSpPr>
        <p:spPr>
          <a:xfrm>
            <a:off x="5861375" y="2476000"/>
            <a:ext cx="1302600" cy="333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78" name="Google Shape;2378;p62"/>
          <p:cNvSpPr txBox="1"/>
          <p:nvPr>
            <p:ph idx="4294967295" type="body"/>
          </p:nvPr>
        </p:nvSpPr>
        <p:spPr>
          <a:xfrm>
            <a:off x="914400" y="3028950"/>
            <a:ext cx="141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is the second planet from the Sun</a:t>
            </a:r>
            <a:endParaRPr sz="1200"/>
          </a:p>
        </p:txBody>
      </p:sp>
      <p:sp>
        <p:nvSpPr>
          <p:cNvPr id="2379" name="Google Shape;2379;p62"/>
          <p:cNvSpPr txBox="1"/>
          <p:nvPr>
            <p:ph idx="4294967295" type="body"/>
          </p:nvPr>
        </p:nvSpPr>
        <p:spPr>
          <a:xfrm>
            <a:off x="6814975" y="3030665"/>
            <a:ext cx="141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 is the closest planet to the Sun</a:t>
            </a:r>
            <a:endParaRPr sz="1200"/>
          </a:p>
        </p:txBody>
      </p:sp>
      <p:sp>
        <p:nvSpPr>
          <p:cNvPr id="2380" name="Google Shape;2380;p62"/>
          <p:cNvSpPr/>
          <p:nvPr/>
        </p:nvSpPr>
        <p:spPr>
          <a:xfrm flipH="1">
            <a:off x="2489098" y="2071968"/>
            <a:ext cx="476569" cy="63523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62"/>
          <p:cNvSpPr/>
          <p:nvPr/>
        </p:nvSpPr>
        <p:spPr>
          <a:xfrm flipH="1">
            <a:off x="5938032" y="2071975"/>
            <a:ext cx="411719" cy="548612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63"/>
          <p:cNvSpPr txBox="1"/>
          <p:nvPr>
            <p:ph type="title"/>
          </p:nvPr>
        </p:nvSpPr>
        <p:spPr>
          <a:xfrm>
            <a:off x="914400" y="507028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TARGET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rgbClr val="20124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rgbClr val="20124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389" name="Google Shape;2389;p63"/>
          <p:cNvGrpSpPr/>
          <p:nvPr/>
        </p:nvGrpSpPr>
        <p:grpSpPr>
          <a:xfrm>
            <a:off x="911200" y="1523825"/>
            <a:ext cx="822446" cy="820222"/>
            <a:chOff x="911200" y="1523825"/>
            <a:chExt cx="822446" cy="820222"/>
          </a:xfrm>
        </p:grpSpPr>
        <p:sp>
          <p:nvSpPr>
            <p:cNvPr id="2390" name="Google Shape;2390;p63"/>
            <p:cNvSpPr/>
            <p:nvPr/>
          </p:nvSpPr>
          <p:spPr>
            <a:xfrm>
              <a:off x="911200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1" y="4265"/>
                    <a:pt x="1" y="9568"/>
                  </a:cubicBezTo>
                  <a:cubicBezTo>
                    <a:pt x="1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943819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8" y="1098"/>
                    <a:pt x="8046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5" y="1"/>
                    <a:pt x="7970" y="1"/>
                  </a:cubicBezTo>
                  <a:close/>
                  <a:moveTo>
                    <a:pt x="9658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4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9" y="8"/>
                  </a:cubicBezTo>
                  <a:cubicBezTo>
                    <a:pt x="9712" y="3"/>
                    <a:pt x="9684" y="1"/>
                    <a:pt x="9658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9" y="1426"/>
                  </a:cubicBezTo>
                  <a:cubicBezTo>
                    <a:pt x="11266" y="1437"/>
                    <a:pt x="11323" y="1443"/>
                    <a:pt x="11377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7" y="389"/>
                  </a:cubicBezTo>
                  <a:cubicBezTo>
                    <a:pt x="11481" y="367"/>
                    <a:pt x="11425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7" y="1464"/>
                    <a:pt x="6250" y="1464"/>
                  </a:cubicBezTo>
                  <a:cubicBezTo>
                    <a:pt x="6316" y="1464"/>
                    <a:pt x="6385" y="1452"/>
                    <a:pt x="6458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5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2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6" y="2071"/>
                    <a:pt x="4506" y="2167"/>
                    <a:pt x="4690" y="2167"/>
                  </a:cubicBezTo>
                  <a:cubicBezTo>
                    <a:pt x="4787" y="2167"/>
                    <a:pt x="4885" y="2141"/>
                    <a:pt x="4975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8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4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9" y="3014"/>
                  </a:cubicBezTo>
                  <a:cubicBezTo>
                    <a:pt x="2968" y="3133"/>
                    <a:pt x="3117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5" y="2091"/>
                    <a:pt x="3284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6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4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6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7" y="5954"/>
                    <a:pt x="16611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5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1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4" y="7640"/>
                    <a:pt x="1218" y="7450"/>
                    <a:pt x="1261" y="7227"/>
                  </a:cubicBezTo>
                  <a:cubicBezTo>
                    <a:pt x="1313" y="6898"/>
                    <a:pt x="1156" y="6623"/>
                    <a:pt x="827" y="6570"/>
                  </a:cubicBezTo>
                  <a:cubicBezTo>
                    <a:pt x="793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6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6" y="11006"/>
                    <a:pt x="1313" y="10731"/>
                    <a:pt x="1261" y="10455"/>
                  </a:cubicBezTo>
                  <a:cubicBezTo>
                    <a:pt x="1216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10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5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6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4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6" y="13789"/>
                    <a:pt x="16130" y="13408"/>
                    <a:pt x="15920" y="13237"/>
                  </a:cubicBezTo>
                  <a:cubicBezTo>
                    <a:pt x="15813" y="13176"/>
                    <a:pt x="15698" y="13147"/>
                    <a:pt x="15587" y="13147"/>
                  </a:cubicBezTo>
                  <a:close/>
                  <a:moveTo>
                    <a:pt x="2129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5" y="14267"/>
                    <a:pt x="2141" y="14267"/>
                  </a:cubicBezTo>
                  <a:cubicBezTo>
                    <a:pt x="2250" y="14267"/>
                    <a:pt x="2363" y="14234"/>
                    <a:pt x="2468" y="14169"/>
                  </a:cubicBezTo>
                  <a:cubicBezTo>
                    <a:pt x="2678" y="13959"/>
                    <a:pt x="2744" y="13631"/>
                    <a:pt x="2573" y="13408"/>
                  </a:cubicBezTo>
                  <a:cubicBezTo>
                    <a:pt x="2474" y="13235"/>
                    <a:pt x="2307" y="13149"/>
                    <a:pt x="2129" y="13149"/>
                  </a:cubicBezTo>
                  <a:close/>
                  <a:moveTo>
                    <a:pt x="3287" y="14448"/>
                  </a:moveTo>
                  <a:cubicBezTo>
                    <a:pt x="3150" y="14448"/>
                    <a:pt x="3013" y="14504"/>
                    <a:pt x="2901" y="14615"/>
                  </a:cubicBezTo>
                  <a:cubicBezTo>
                    <a:pt x="2678" y="14825"/>
                    <a:pt x="2744" y="15206"/>
                    <a:pt x="2954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9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7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6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8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20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7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5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2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5" y="16448"/>
                    <a:pt x="12818" y="16547"/>
                    <a:pt x="13010" y="16547"/>
                  </a:cubicBezTo>
                  <a:cubicBezTo>
                    <a:pt x="13106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90" y="16159"/>
                  </a:moveTo>
                  <a:cubicBezTo>
                    <a:pt x="6062" y="16159"/>
                    <a:pt x="5844" y="16321"/>
                    <a:pt x="5801" y="16584"/>
                  </a:cubicBezTo>
                  <a:cubicBezTo>
                    <a:pt x="5696" y="16846"/>
                    <a:pt x="5854" y="17122"/>
                    <a:pt x="6130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8" y="16190"/>
                  </a:cubicBezTo>
                  <a:cubicBezTo>
                    <a:pt x="6403" y="16169"/>
                    <a:pt x="6346" y="16159"/>
                    <a:pt x="6290" y="16159"/>
                  </a:cubicBezTo>
                  <a:close/>
                  <a:moveTo>
                    <a:pt x="11441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9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1" y="16159"/>
                  </a:cubicBezTo>
                  <a:close/>
                  <a:moveTo>
                    <a:pt x="8046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8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6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8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 rot="-5400000">
              <a:off x="941738" y="1554363"/>
              <a:ext cx="759300" cy="7593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991097" y="1603127"/>
              <a:ext cx="663254" cy="661064"/>
            </a:xfrm>
            <a:custGeom>
              <a:rect b="b" l="l" r="r" t="t"/>
              <a:pathLst>
                <a:path extrusionOk="0" h="15422" w="15474">
                  <a:moveTo>
                    <a:pt x="7756" y="1"/>
                  </a:moveTo>
                  <a:cubicBezTo>
                    <a:pt x="3491" y="1"/>
                    <a:pt x="0" y="3452"/>
                    <a:pt x="0" y="7718"/>
                  </a:cubicBezTo>
                  <a:cubicBezTo>
                    <a:pt x="0" y="11983"/>
                    <a:pt x="3491" y="15421"/>
                    <a:pt x="7756" y="15421"/>
                  </a:cubicBezTo>
                  <a:cubicBezTo>
                    <a:pt x="12022" y="15421"/>
                    <a:pt x="15473" y="11983"/>
                    <a:pt x="15473" y="7718"/>
                  </a:cubicBezTo>
                  <a:cubicBezTo>
                    <a:pt x="15473" y="3452"/>
                    <a:pt x="12022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1056335" y="1666698"/>
              <a:ext cx="534453" cy="534484"/>
            </a:xfrm>
            <a:custGeom>
              <a:rect b="b" l="l" r="r" t="t"/>
              <a:pathLst>
                <a:path extrusionOk="0" h="12469" w="12469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1260537" y="1821401"/>
              <a:ext cx="126616" cy="126623"/>
            </a:xfrm>
            <a:custGeom>
              <a:rect b="b" l="l" r="r" t="t"/>
              <a:pathLst>
                <a:path extrusionOk="0" h="2954" w="2954">
                  <a:moveTo>
                    <a:pt x="1470" y="1"/>
                  </a:moveTo>
                  <a:cubicBezTo>
                    <a:pt x="657" y="1"/>
                    <a:pt x="0" y="657"/>
                    <a:pt x="0" y="1471"/>
                  </a:cubicBezTo>
                  <a:cubicBezTo>
                    <a:pt x="0" y="2297"/>
                    <a:pt x="657" y="2954"/>
                    <a:pt x="1470" y="2954"/>
                  </a:cubicBezTo>
                  <a:cubicBezTo>
                    <a:pt x="2297" y="2954"/>
                    <a:pt x="2953" y="2297"/>
                    <a:pt x="2953" y="1471"/>
                  </a:cubicBezTo>
                  <a:cubicBezTo>
                    <a:pt x="2953" y="657"/>
                    <a:pt x="2297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1216087" y="1933925"/>
              <a:ext cx="215513" cy="112563"/>
            </a:xfrm>
            <a:custGeom>
              <a:rect b="b" l="l" r="r" t="t"/>
              <a:pathLst>
                <a:path extrusionOk="0" h="2626" w="5028">
                  <a:moveTo>
                    <a:pt x="2507" y="1"/>
                  </a:moveTo>
                  <a:cubicBezTo>
                    <a:pt x="1195" y="1"/>
                    <a:pt x="106" y="985"/>
                    <a:pt x="1" y="2245"/>
                  </a:cubicBezTo>
                  <a:cubicBezTo>
                    <a:pt x="486" y="2455"/>
                    <a:pt x="1313" y="2625"/>
                    <a:pt x="2507" y="2625"/>
                  </a:cubicBezTo>
                  <a:cubicBezTo>
                    <a:pt x="3715" y="2625"/>
                    <a:pt x="4476" y="2455"/>
                    <a:pt x="5027" y="2245"/>
                  </a:cubicBezTo>
                  <a:cubicBezTo>
                    <a:pt x="4857" y="985"/>
                    <a:pt x="3820" y="1"/>
                    <a:pt x="2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63"/>
          <p:cNvGrpSpPr/>
          <p:nvPr/>
        </p:nvGrpSpPr>
        <p:grpSpPr>
          <a:xfrm>
            <a:off x="1895644" y="1523825"/>
            <a:ext cx="822446" cy="820222"/>
            <a:chOff x="1895644" y="1523825"/>
            <a:chExt cx="822446" cy="820222"/>
          </a:xfrm>
        </p:grpSpPr>
        <p:sp>
          <p:nvSpPr>
            <p:cNvPr id="2398" name="Google Shape;2398;p63"/>
            <p:cNvSpPr/>
            <p:nvPr/>
          </p:nvSpPr>
          <p:spPr>
            <a:xfrm>
              <a:off x="1895644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1928263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7" y="2167"/>
                    <a:pt x="4884" y="2141"/>
                    <a:pt x="4974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5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3" y="13176"/>
                    <a:pt x="15697" y="13147"/>
                    <a:pt x="15587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7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 rot="-5400000">
              <a:off x="1927213" y="1549809"/>
              <a:ext cx="759300" cy="759300"/>
            </a:xfrm>
            <a:prstGeom prst="pie">
              <a:avLst>
                <a:gd fmla="val 0" name="adj1"/>
                <a:gd fmla="val 13286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1975498" y="1603127"/>
              <a:ext cx="663297" cy="661064"/>
            </a:xfrm>
            <a:custGeom>
              <a:rect b="b" l="l" r="r" t="t"/>
              <a:pathLst>
                <a:path extrusionOk="0" h="15422" w="15475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2040779" y="1666698"/>
              <a:ext cx="534453" cy="534484"/>
            </a:xfrm>
            <a:custGeom>
              <a:rect b="b" l="l" r="r" t="t"/>
              <a:pathLst>
                <a:path extrusionOk="0" h="12469" w="12469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2144294" y="1791052"/>
              <a:ext cx="327984" cy="285824"/>
            </a:xfrm>
            <a:custGeom>
              <a:rect b="b" l="l" r="r" t="t"/>
              <a:pathLst>
                <a:path extrusionOk="0" h="6668" w="7652">
                  <a:moveTo>
                    <a:pt x="2559" y="3058"/>
                  </a:moveTo>
                  <a:lnTo>
                    <a:pt x="2559" y="3885"/>
                  </a:lnTo>
                  <a:lnTo>
                    <a:pt x="1798" y="3885"/>
                  </a:lnTo>
                  <a:lnTo>
                    <a:pt x="1798" y="3058"/>
                  </a:lnTo>
                  <a:close/>
                  <a:moveTo>
                    <a:pt x="4200" y="3058"/>
                  </a:moveTo>
                  <a:lnTo>
                    <a:pt x="4200" y="3885"/>
                  </a:lnTo>
                  <a:lnTo>
                    <a:pt x="3439" y="3885"/>
                  </a:lnTo>
                  <a:lnTo>
                    <a:pt x="3439" y="3058"/>
                  </a:lnTo>
                  <a:close/>
                  <a:moveTo>
                    <a:pt x="5840" y="3058"/>
                  </a:moveTo>
                  <a:lnTo>
                    <a:pt x="5840" y="3885"/>
                  </a:lnTo>
                  <a:lnTo>
                    <a:pt x="5079" y="3885"/>
                  </a:lnTo>
                  <a:lnTo>
                    <a:pt x="5079" y="3058"/>
                  </a:lnTo>
                  <a:close/>
                  <a:moveTo>
                    <a:pt x="2559" y="4593"/>
                  </a:moveTo>
                  <a:lnTo>
                    <a:pt x="2559" y="5407"/>
                  </a:lnTo>
                  <a:lnTo>
                    <a:pt x="1798" y="5407"/>
                  </a:lnTo>
                  <a:lnTo>
                    <a:pt x="1798" y="4593"/>
                  </a:lnTo>
                  <a:close/>
                  <a:moveTo>
                    <a:pt x="5840" y="4593"/>
                  </a:moveTo>
                  <a:lnTo>
                    <a:pt x="5840" y="5407"/>
                  </a:lnTo>
                  <a:lnTo>
                    <a:pt x="5079" y="5407"/>
                  </a:lnTo>
                  <a:lnTo>
                    <a:pt x="5079" y="4593"/>
                  </a:lnTo>
                  <a:close/>
                  <a:moveTo>
                    <a:pt x="3819" y="0"/>
                  </a:moveTo>
                  <a:lnTo>
                    <a:pt x="0" y="2953"/>
                  </a:lnTo>
                  <a:lnTo>
                    <a:pt x="984" y="2953"/>
                  </a:lnTo>
                  <a:lnTo>
                    <a:pt x="984" y="6667"/>
                  </a:lnTo>
                  <a:lnTo>
                    <a:pt x="3281" y="6667"/>
                  </a:lnTo>
                  <a:lnTo>
                    <a:pt x="3281" y="4593"/>
                  </a:lnTo>
                  <a:lnTo>
                    <a:pt x="4370" y="4593"/>
                  </a:lnTo>
                  <a:lnTo>
                    <a:pt x="4370" y="6667"/>
                  </a:lnTo>
                  <a:lnTo>
                    <a:pt x="6667" y="6667"/>
                  </a:lnTo>
                  <a:lnTo>
                    <a:pt x="6667" y="2953"/>
                  </a:lnTo>
                  <a:lnTo>
                    <a:pt x="7651" y="2953"/>
                  </a:lnTo>
                  <a:lnTo>
                    <a:pt x="5958" y="1693"/>
                  </a:lnTo>
                  <a:lnTo>
                    <a:pt x="5958" y="210"/>
                  </a:lnTo>
                  <a:lnTo>
                    <a:pt x="5302" y="210"/>
                  </a:lnTo>
                  <a:lnTo>
                    <a:pt x="5302" y="1142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4" name="Google Shape;2404;p63"/>
          <p:cNvGrpSpPr/>
          <p:nvPr/>
        </p:nvGrpSpPr>
        <p:grpSpPr>
          <a:xfrm>
            <a:off x="2880088" y="1523825"/>
            <a:ext cx="822446" cy="820222"/>
            <a:chOff x="2880088" y="1523825"/>
            <a:chExt cx="822446" cy="820222"/>
          </a:xfrm>
        </p:grpSpPr>
        <p:sp>
          <p:nvSpPr>
            <p:cNvPr id="2405" name="Google Shape;2405;p63"/>
            <p:cNvSpPr/>
            <p:nvPr/>
          </p:nvSpPr>
          <p:spPr>
            <a:xfrm>
              <a:off x="2880088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7" y="14870"/>
                    <a:pt x="19187" y="9568"/>
                  </a:cubicBezTo>
                  <a:cubicBezTo>
                    <a:pt x="19187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2912707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8" y="507"/>
                  </a:cubicBezTo>
                  <a:cubicBezTo>
                    <a:pt x="8478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1" y="1098"/>
                    <a:pt x="10224" y="888"/>
                    <a:pt x="10224" y="612"/>
                  </a:cubicBezTo>
                  <a:cubicBezTo>
                    <a:pt x="10290" y="284"/>
                    <a:pt x="10066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4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6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0" y="1045"/>
                    <a:pt x="6785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8" y="2141"/>
                    <a:pt x="12973" y="2141"/>
                  </a:cubicBezTo>
                  <a:cubicBezTo>
                    <a:pt x="13164" y="2141"/>
                    <a:pt x="13347" y="2057"/>
                    <a:pt x="13452" y="1872"/>
                  </a:cubicBezTo>
                  <a:cubicBezTo>
                    <a:pt x="13623" y="1596"/>
                    <a:pt x="13505" y="1268"/>
                    <a:pt x="13242" y="1098"/>
                  </a:cubicBezTo>
                  <a:cubicBezTo>
                    <a:pt x="13173" y="1065"/>
                    <a:pt x="13087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6" y="2167"/>
                    <a:pt x="4884" y="2141"/>
                    <a:pt x="4974" y="2082"/>
                  </a:cubicBezTo>
                  <a:cubicBezTo>
                    <a:pt x="5197" y="1924"/>
                    <a:pt x="5302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0" y="2476"/>
                    <a:pt x="13780" y="2804"/>
                    <a:pt x="14004" y="3014"/>
                  </a:cubicBezTo>
                  <a:cubicBezTo>
                    <a:pt x="14125" y="3112"/>
                    <a:pt x="14257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7" y="2091"/>
                    <a:pt x="3006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39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3" y="3460"/>
                  </a:cubicBezTo>
                  <a:cubicBezTo>
                    <a:pt x="14988" y="3617"/>
                    <a:pt x="14935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0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3" y="3617"/>
                  </a:cubicBezTo>
                  <a:cubicBezTo>
                    <a:pt x="1483" y="3893"/>
                    <a:pt x="1536" y="4221"/>
                    <a:pt x="1811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299" y="4480"/>
                    <a:pt x="2478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8" y="5954"/>
                    <a:pt x="16462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6" y="5757"/>
                    <a:pt x="17061" y="5481"/>
                    <a:pt x="16956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3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3" y="6508"/>
                    <a:pt x="16893" y="6511"/>
                    <a:pt x="16851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3" y="7615"/>
                    <a:pt x="17014" y="7615"/>
                  </a:cubicBezTo>
                  <a:cubicBezTo>
                    <a:pt x="17046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0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8" y="7279"/>
                    <a:pt x="328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3" y="8263"/>
                    <a:pt x="0" y="8539"/>
                    <a:pt x="0" y="8815"/>
                  </a:cubicBezTo>
                  <a:cubicBezTo>
                    <a:pt x="0" y="9143"/>
                    <a:pt x="223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1" y="8211"/>
                    <a:pt x="16628" y="8486"/>
                    <a:pt x="16628" y="8762"/>
                  </a:cubicBezTo>
                  <a:cubicBezTo>
                    <a:pt x="16628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8" y="8806"/>
                    <a:pt x="16628" y="8815"/>
                  </a:cubicBezTo>
                  <a:cubicBezTo>
                    <a:pt x="16628" y="9090"/>
                    <a:pt x="16851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7" y="8797"/>
                    <a:pt x="17717" y="8788"/>
                  </a:cubicBezTo>
                  <a:lnTo>
                    <a:pt x="17717" y="8788"/>
                  </a:lnTo>
                  <a:cubicBezTo>
                    <a:pt x="17717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1" y="11059"/>
                  </a:cubicBezTo>
                  <a:cubicBezTo>
                    <a:pt x="16892" y="11065"/>
                    <a:pt x="16931" y="11068"/>
                    <a:pt x="16968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6" y="10012"/>
                    <a:pt x="17020" y="10008"/>
                    <a:pt x="16976" y="10008"/>
                  </a:cubicBezTo>
                  <a:close/>
                  <a:moveTo>
                    <a:pt x="740" y="10008"/>
                  </a:moveTo>
                  <a:cubicBezTo>
                    <a:pt x="696" y="10008"/>
                    <a:pt x="651" y="10013"/>
                    <a:pt x="604" y="10022"/>
                  </a:cubicBezTo>
                  <a:cubicBezTo>
                    <a:pt x="328" y="10074"/>
                    <a:pt x="118" y="10403"/>
                    <a:pt x="171" y="10678"/>
                  </a:cubicBezTo>
                  <a:cubicBezTo>
                    <a:pt x="266" y="10915"/>
                    <a:pt x="498" y="11119"/>
                    <a:pt x="745" y="11119"/>
                  </a:cubicBezTo>
                  <a:cubicBezTo>
                    <a:pt x="772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0" y="10008"/>
                  </a:cubicBezTo>
                  <a:close/>
                  <a:moveTo>
                    <a:pt x="1259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3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59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8" y="12726"/>
                    <a:pt x="16392" y="12739"/>
                    <a:pt x="16465" y="12739"/>
                  </a:cubicBezTo>
                  <a:cubicBezTo>
                    <a:pt x="16677" y="12739"/>
                    <a:pt x="16878" y="12629"/>
                    <a:pt x="16956" y="12424"/>
                  </a:cubicBezTo>
                  <a:cubicBezTo>
                    <a:pt x="17061" y="12148"/>
                    <a:pt x="16956" y="11820"/>
                    <a:pt x="16681" y="11715"/>
                  </a:cubicBezTo>
                  <a:cubicBezTo>
                    <a:pt x="16605" y="11668"/>
                    <a:pt x="16524" y="11647"/>
                    <a:pt x="16446" y="11647"/>
                  </a:cubicBezTo>
                  <a:close/>
                  <a:moveTo>
                    <a:pt x="15586" y="13147"/>
                  </a:moveTo>
                  <a:cubicBezTo>
                    <a:pt x="15413" y="13147"/>
                    <a:pt x="15250" y="13219"/>
                    <a:pt x="15145" y="13355"/>
                  </a:cubicBezTo>
                  <a:cubicBezTo>
                    <a:pt x="14988" y="13631"/>
                    <a:pt x="14988" y="13959"/>
                    <a:pt x="15263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2" y="13176"/>
                    <a:pt x="15697" y="13147"/>
                    <a:pt x="15586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1" y="13237"/>
                  </a:cubicBezTo>
                  <a:cubicBezTo>
                    <a:pt x="1588" y="13460"/>
                    <a:pt x="1536" y="13789"/>
                    <a:pt x="1693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0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2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0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0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1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2" y="16448"/>
                    <a:pt x="5197" y="16308"/>
                  </a:cubicBezTo>
                  <a:cubicBezTo>
                    <a:pt x="5302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1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0" y="16308"/>
                    <a:pt x="13623" y="15980"/>
                    <a:pt x="13505" y="15757"/>
                  </a:cubicBezTo>
                  <a:cubicBezTo>
                    <a:pt x="13397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2" y="17272"/>
                  </a:cubicBezTo>
                  <a:cubicBezTo>
                    <a:pt x="6530" y="17272"/>
                    <a:pt x="6754" y="17121"/>
                    <a:pt x="6838" y="16912"/>
                  </a:cubicBezTo>
                  <a:cubicBezTo>
                    <a:pt x="6890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7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4" y="17122"/>
                    <a:pt x="12035" y="16846"/>
                    <a:pt x="11930" y="16518"/>
                  </a:cubicBezTo>
                  <a:cubicBezTo>
                    <a:pt x="11878" y="16309"/>
                    <a:pt x="11659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59" y="17626"/>
                    <a:pt x="7991" y="17628"/>
                    <a:pt x="8021" y="17628"/>
                  </a:cubicBezTo>
                  <a:cubicBezTo>
                    <a:pt x="8297" y="17628"/>
                    <a:pt x="8484" y="17418"/>
                    <a:pt x="8531" y="17122"/>
                  </a:cubicBezTo>
                  <a:cubicBezTo>
                    <a:pt x="8583" y="16846"/>
                    <a:pt x="8373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4" y="17418"/>
                    <a:pt x="9421" y="17628"/>
                    <a:pt x="9697" y="17628"/>
                  </a:cubicBezTo>
                  <a:cubicBezTo>
                    <a:pt x="9727" y="17628"/>
                    <a:pt x="9759" y="17626"/>
                    <a:pt x="9791" y="17621"/>
                  </a:cubicBezTo>
                  <a:cubicBezTo>
                    <a:pt x="10066" y="17568"/>
                    <a:pt x="10290" y="17345"/>
                    <a:pt x="10290" y="17017"/>
                  </a:cubicBezTo>
                  <a:cubicBezTo>
                    <a:pt x="10224" y="16741"/>
                    <a:pt x="9961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 rot="-5400000">
              <a:off x="2910488" y="1549809"/>
              <a:ext cx="759300" cy="759300"/>
            </a:xfrm>
            <a:prstGeom prst="pie">
              <a:avLst>
                <a:gd fmla="val 0" name="adj1"/>
                <a:gd fmla="val 854306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2959942" y="1603127"/>
              <a:ext cx="663254" cy="661064"/>
            </a:xfrm>
            <a:custGeom>
              <a:rect b="b" l="l" r="r" t="t"/>
              <a:pathLst>
                <a:path extrusionOk="0" h="15422" w="15474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3025223" y="1666698"/>
              <a:ext cx="534410" cy="534484"/>
            </a:xfrm>
            <a:custGeom>
              <a:rect b="b" l="l" r="r" t="t"/>
              <a:pathLst>
                <a:path extrusionOk="0" h="12469" w="12468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3102849" y="1828174"/>
              <a:ext cx="379719" cy="210982"/>
            </a:xfrm>
            <a:custGeom>
              <a:rect b="b" l="l" r="r" t="t"/>
              <a:pathLst>
                <a:path extrusionOk="0" h="4922" w="8859">
                  <a:moveTo>
                    <a:pt x="6182" y="0"/>
                  </a:moveTo>
                  <a:cubicBezTo>
                    <a:pt x="5460" y="0"/>
                    <a:pt x="4804" y="446"/>
                    <a:pt x="4594" y="1103"/>
                  </a:cubicBezTo>
                  <a:cubicBezTo>
                    <a:pt x="4266" y="722"/>
                    <a:pt x="3767" y="499"/>
                    <a:pt x="3281" y="499"/>
                  </a:cubicBezTo>
                  <a:cubicBezTo>
                    <a:pt x="2402" y="499"/>
                    <a:pt x="1693" y="1155"/>
                    <a:pt x="1523" y="1969"/>
                  </a:cubicBezTo>
                  <a:cubicBezTo>
                    <a:pt x="656" y="2087"/>
                    <a:pt x="0" y="2796"/>
                    <a:pt x="0" y="3727"/>
                  </a:cubicBezTo>
                  <a:cubicBezTo>
                    <a:pt x="0" y="4384"/>
                    <a:pt x="538" y="4922"/>
                    <a:pt x="1195" y="4922"/>
                  </a:cubicBezTo>
                  <a:lnTo>
                    <a:pt x="7651" y="4922"/>
                  </a:lnTo>
                  <a:cubicBezTo>
                    <a:pt x="8308" y="4922"/>
                    <a:pt x="8859" y="4384"/>
                    <a:pt x="8859" y="3727"/>
                  </a:cubicBezTo>
                  <a:cubicBezTo>
                    <a:pt x="8859" y="3019"/>
                    <a:pt x="8478" y="2415"/>
                    <a:pt x="7875" y="2139"/>
                  </a:cubicBezTo>
                  <a:lnTo>
                    <a:pt x="7875" y="1706"/>
                  </a:lnTo>
                  <a:cubicBezTo>
                    <a:pt x="7875" y="775"/>
                    <a:pt x="7100" y="0"/>
                    <a:pt x="6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63"/>
          <p:cNvGrpSpPr/>
          <p:nvPr/>
        </p:nvGrpSpPr>
        <p:grpSpPr>
          <a:xfrm>
            <a:off x="4968226" y="2857468"/>
            <a:ext cx="793959" cy="1182232"/>
            <a:chOff x="4562631" y="2581250"/>
            <a:chExt cx="1176062" cy="1751196"/>
          </a:xfrm>
        </p:grpSpPr>
        <p:sp>
          <p:nvSpPr>
            <p:cNvPr id="2412" name="Google Shape;2412;p63"/>
            <p:cNvSpPr/>
            <p:nvPr/>
          </p:nvSpPr>
          <p:spPr>
            <a:xfrm>
              <a:off x="4735344" y="2581250"/>
              <a:ext cx="350370" cy="281937"/>
            </a:xfrm>
            <a:custGeom>
              <a:rect b="b" l="l" r="r" t="t"/>
              <a:pathLst>
                <a:path extrusionOk="0" h="5978" w="7429">
                  <a:moveTo>
                    <a:pt x="3777" y="0"/>
                  </a:moveTo>
                  <a:cubicBezTo>
                    <a:pt x="3520" y="0"/>
                    <a:pt x="3261" y="40"/>
                    <a:pt x="3006" y="126"/>
                  </a:cubicBezTo>
                  <a:cubicBezTo>
                    <a:pt x="879" y="507"/>
                    <a:pt x="0" y="3407"/>
                    <a:pt x="1470" y="4930"/>
                  </a:cubicBezTo>
                  <a:cubicBezTo>
                    <a:pt x="2004" y="5645"/>
                    <a:pt x="2836" y="5978"/>
                    <a:pt x="3681" y="5978"/>
                  </a:cubicBezTo>
                  <a:cubicBezTo>
                    <a:pt x="4914" y="5978"/>
                    <a:pt x="6173" y="5268"/>
                    <a:pt x="6562" y="3998"/>
                  </a:cubicBezTo>
                  <a:cubicBezTo>
                    <a:pt x="7429" y="2172"/>
                    <a:pt x="5670" y="0"/>
                    <a:pt x="3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4562631" y="2891112"/>
              <a:ext cx="688337" cy="1441333"/>
            </a:xfrm>
            <a:custGeom>
              <a:rect b="b" l="l" r="r" t="t"/>
              <a:pathLst>
                <a:path extrusionOk="0" h="30561" w="14595">
                  <a:moveTo>
                    <a:pt x="8085" y="0"/>
                  </a:moveTo>
                  <a:cubicBezTo>
                    <a:pt x="7764" y="18"/>
                    <a:pt x="7442" y="25"/>
                    <a:pt x="7120" y="25"/>
                  </a:cubicBezTo>
                  <a:cubicBezTo>
                    <a:pt x="6494" y="25"/>
                    <a:pt x="5867" y="2"/>
                    <a:pt x="5243" y="2"/>
                  </a:cubicBezTo>
                  <a:cubicBezTo>
                    <a:pt x="4110" y="2"/>
                    <a:pt x="2990" y="77"/>
                    <a:pt x="1917" y="499"/>
                  </a:cubicBezTo>
                  <a:cubicBezTo>
                    <a:pt x="657" y="985"/>
                    <a:pt x="1" y="2349"/>
                    <a:pt x="53" y="3609"/>
                  </a:cubicBezTo>
                  <a:lnTo>
                    <a:pt x="53" y="13675"/>
                  </a:lnTo>
                  <a:cubicBezTo>
                    <a:pt x="2" y="14208"/>
                    <a:pt x="406" y="14938"/>
                    <a:pt x="1026" y="14938"/>
                  </a:cubicBezTo>
                  <a:cubicBezTo>
                    <a:pt x="1047" y="14938"/>
                    <a:pt x="1068" y="14937"/>
                    <a:pt x="1090" y="14935"/>
                  </a:cubicBezTo>
                  <a:cubicBezTo>
                    <a:pt x="1186" y="14960"/>
                    <a:pt x="1278" y="14971"/>
                    <a:pt x="1364" y="14971"/>
                  </a:cubicBezTo>
                  <a:cubicBezTo>
                    <a:pt x="2255" y="14971"/>
                    <a:pt x="2625" y="13756"/>
                    <a:pt x="2625" y="12967"/>
                  </a:cubicBezTo>
                  <a:cubicBezTo>
                    <a:pt x="2625" y="10342"/>
                    <a:pt x="2573" y="7717"/>
                    <a:pt x="2625" y="5040"/>
                  </a:cubicBezTo>
                  <a:lnTo>
                    <a:pt x="3387" y="5040"/>
                  </a:lnTo>
                  <a:cubicBezTo>
                    <a:pt x="3439" y="13019"/>
                    <a:pt x="3334" y="20946"/>
                    <a:pt x="3439" y="28925"/>
                  </a:cubicBezTo>
                  <a:cubicBezTo>
                    <a:pt x="3370" y="29998"/>
                    <a:pt x="4233" y="30560"/>
                    <a:pt x="5147" y="30560"/>
                  </a:cubicBezTo>
                  <a:cubicBezTo>
                    <a:pt x="5631" y="30560"/>
                    <a:pt x="6129" y="30403"/>
                    <a:pt x="6510" y="30080"/>
                  </a:cubicBezTo>
                  <a:cubicBezTo>
                    <a:pt x="6838" y="29253"/>
                    <a:pt x="6943" y="28335"/>
                    <a:pt x="6943" y="27403"/>
                  </a:cubicBezTo>
                  <a:cubicBezTo>
                    <a:pt x="6891" y="23243"/>
                    <a:pt x="6943" y="19082"/>
                    <a:pt x="6891" y="14935"/>
                  </a:cubicBezTo>
                  <a:lnTo>
                    <a:pt x="7704" y="14935"/>
                  </a:lnTo>
                  <a:cubicBezTo>
                    <a:pt x="7704" y="19686"/>
                    <a:pt x="7652" y="24503"/>
                    <a:pt x="7704" y="29253"/>
                  </a:cubicBezTo>
                  <a:cubicBezTo>
                    <a:pt x="7781" y="30136"/>
                    <a:pt x="8493" y="30536"/>
                    <a:pt x="9240" y="30536"/>
                  </a:cubicBezTo>
                  <a:cubicBezTo>
                    <a:pt x="10159" y="30536"/>
                    <a:pt x="11132" y="29930"/>
                    <a:pt x="11038" y="28873"/>
                  </a:cubicBezTo>
                  <a:cubicBezTo>
                    <a:pt x="11103" y="20946"/>
                    <a:pt x="10985" y="12967"/>
                    <a:pt x="11038" y="5040"/>
                  </a:cubicBezTo>
                  <a:cubicBezTo>
                    <a:pt x="11261" y="5040"/>
                    <a:pt x="11760" y="4974"/>
                    <a:pt x="11970" y="4974"/>
                  </a:cubicBezTo>
                  <a:lnTo>
                    <a:pt x="11970" y="13347"/>
                  </a:lnTo>
                  <a:cubicBezTo>
                    <a:pt x="11970" y="14085"/>
                    <a:pt x="12466" y="14964"/>
                    <a:pt x="13254" y="14964"/>
                  </a:cubicBezTo>
                  <a:cubicBezTo>
                    <a:pt x="13335" y="14964"/>
                    <a:pt x="13419" y="14955"/>
                    <a:pt x="13505" y="14935"/>
                  </a:cubicBezTo>
                  <a:cubicBezTo>
                    <a:pt x="14319" y="14935"/>
                    <a:pt x="14594" y="13951"/>
                    <a:pt x="14542" y="13347"/>
                  </a:cubicBezTo>
                  <a:cubicBezTo>
                    <a:pt x="14594" y="10447"/>
                    <a:pt x="14542" y="7599"/>
                    <a:pt x="14542" y="4764"/>
                  </a:cubicBezTo>
                  <a:cubicBezTo>
                    <a:pt x="14542" y="3452"/>
                    <a:pt x="14489" y="1916"/>
                    <a:pt x="13400" y="1037"/>
                  </a:cubicBezTo>
                  <a:cubicBezTo>
                    <a:pt x="12221" y="46"/>
                    <a:pt x="10668" y="9"/>
                    <a:pt x="9197" y="9"/>
                  </a:cubicBezTo>
                  <a:cubicBezTo>
                    <a:pt x="9078" y="9"/>
                    <a:pt x="8960" y="9"/>
                    <a:pt x="8842" y="9"/>
                  </a:cubicBezTo>
                  <a:cubicBezTo>
                    <a:pt x="8585" y="9"/>
                    <a:pt x="8332" y="8"/>
                    <a:pt x="8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5423602" y="2622753"/>
              <a:ext cx="216523" cy="173511"/>
            </a:xfrm>
            <a:custGeom>
              <a:rect b="b" l="l" r="r" t="t"/>
              <a:pathLst>
                <a:path extrusionOk="0" h="3679" w="4591">
                  <a:moveTo>
                    <a:pt x="2246" y="1"/>
                  </a:moveTo>
                  <a:cubicBezTo>
                    <a:pt x="2102" y="1"/>
                    <a:pt x="1956" y="20"/>
                    <a:pt x="1812" y="60"/>
                  </a:cubicBezTo>
                  <a:cubicBezTo>
                    <a:pt x="552" y="336"/>
                    <a:pt x="1" y="2081"/>
                    <a:pt x="880" y="3065"/>
                  </a:cubicBezTo>
                  <a:cubicBezTo>
                    <a:pt x="1213" y="3483"/>
                    <a:pt x="1720" y="3679"/>
                    <a:pt x="2233" y="3679"/>
                  </a:cubicBezTo>
                  <a:cubicBezTo>
                    <a:pt x="2994" y="3679"/>
                    <a:pt x="3768" y="3246"/>
                    <a:pt x="4004" y="2462"/>
                  </a:cubicBezTo>
                  <a:cubicBezTo>
                    <a:pt x="4591" y="1347"/>
                    <a:pt x="3467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5318380" y="2808765"/>
              <a:ext cx="420312" cy="889956"/>
            </a:xfrm>
            <a:custGeom>
              <a:rect b="b" l="l" r="r" t="t"/>
              <a:pathLst>
                <a:path extrusionOk="0" h="18870" w="8912">
                  <a:moveTo>
                    <a:pt x="3333" y="104"/>
                  </a:moveTo>
                  <a:cubicBezTo>
                    <a:pt x="2588" y="104"/>
                    <a:pt x="1847" y="150"/>
                    <a:pt x="1143" y="434"/>
                  </a:cubicBezTo>
                  <a:cubicBezTo>
                    <a:pt x="381" y="709"/>
                    <a:pt x="1" y="1536"/>
                    <a:pt x="1" y="2350"/>
                  </a:cubicBezTo>
                  <a:cubicBezTo>
                    <a:pt x="1" y="4371"/>
                    <a:pt x="1" y="6458"/>
                    <a:pt x="53" y="8479"/>
                  </a:cubicBezTo>
                  <a:cubicBezTo>
                    <a:pt x="1" y="8859"/>
                    <a:pt x="263" y="9292"/>
                    <a:pt x="657" y="9292"/>
                  </a:cubicBezTo>
                  <a:cubicBezTo>
                    <a:pt x="700" y="9300"/>
                    <a:pt x="741" y="9304"/>
                    <a:pt x="781" y="9304"/>
                  </a:cubicBezTo>
                  <a:cubicBezTo>
                    <a:pt x="1346" y="9304"/>
                    <a:pt x="1576" y="8552"/>
                    <a:pt x="1576" y="8098"/>
                  </a:cubicBezTo>
                  <a:lnTo>
                    <a:pt x="1576" y="3229"/>
                  </a:lnTo>
                  <a:lnTo>
                    <a:pt x="2074" y="3229"/>
                  </a:lnTo>
                  <a:cubicBezTo>
                    <a:pt x="2074" y="8098"/>
                    <a:pt x="2022" y="12954"/>
                    <a:pt x="2074" y="17876"/>
                  </a:cubicBezTo>
                  <a:cubicBezTo>
                    <a:pt x="2040" y="18527"/>
                    <a:pt x="2603" y="18868"/>
                    <a:pt x="3178" y="18868"/>
                  </a:cubicBezTo>
                  <a:cubicBezTo>
                    <a:pt x="3472" y="18868"/>
                    <a:pt x="3769" y="18779"/>
                    <a:pt x="3991" y="18597"/>
                  </a:cubicBezTo>
                  <a:cubicBezTo>
                    <a:pt x="4201" y="18046"/>
                    <a:pt x="4266" y="17495"/>
                    <a:pt x="4201" y="16957"/>
                  </a:cubicBezTo>
                  <a:lnTo>
                    <a:pt x="4201" y="9240"/>
                  </a:lnTo>
                  <a:lnTo>
                    <a:pt x="4699" y="9240"/>
                  </a:lnTo>
                  <a:lnTo>
                    <a:pt x="4699" y="18046"/>
                  </a:lnTo>
                  <a:cubicBezTo>
                    <a:pt x="4746" y="18613"/>
                    <a:pt x="5195" y="18869"/>
                    <a:pt x="5664" y="18869"/>
                  </a:cubicBezTo>
                  <a:cubicBezTo>
                    <a:pt x="6236" y="18869"/>
                    <a:pt x="6838" y="18487"/>
                    <a:pt x="6773" y="17823"/>
                  </a:cubicBezTo>
                  <a:cubicBezTo>
                    <a:pt x="6773" y="12954"/>
                    <a:pt x="6720" y="8098"/>
                    <a:pt x="6773" y="3177"/>
                  </a:cubicBezTo>
                  <a:lnTo>
                    <a:pt x="7324" y="3177"/>
                  </a:lnTo>
                  <a:lnTo>
                    <a:pt x="7324" y="8308"/>
                  </a:lnTo>
                  <a:cubicBezTo>
                    <a:pt x="7324" y="8764"/>
                    <a:pt x="7642" y="9307"/>
                    <a:pt x="8158" y="9307"/>
                  </a:cubicBezTo>
                  <a:cubicBezTo>
                    <a:pt x="8206" y="9307"/>
                    <a:pt x="8256" y="9303"/>
                    <a:pt x="8308" y="9292"/>
                  </a:cubicBezTo>
                  <a:cubicBezTo>
                    <a:pt x="8741" y="9292"/>
                    <a:pt x="8912" y="8689"/>
                    <a:pt x="8912" y="8308"/>
                  </a:cubicBezTo>
                  <a:lnTo>
                    <a:pt x="8912" y="3006"/>
                  </a:lnTo>
                  <a:cubicBezTo>
                    <a:pt x="8912" y="2245"/>
                    <a:pt x="8912" y="1261"/>
                    <a:pt x="8203" y="709"/>
                  </a:cubicBezTo>
                  <a:cubicBezTo>
                    <a:pt x="7324" y="1"/>
                    <a:pt x="6012" y="158"/>
                    <a:pt x="4922" y="106"/>
                  </a:cubicBezTo>
                  <a:cubicBezTo>
                    <a:pt x="4757" y="113"/>
                    <a:pt x="4590" y="115"/>
                    <a:pt x="4423" y="115"/>
                  </a:cubicBezTo>
                  <a:cubicBezTo>
                    <a:pt x="4061" y="115"/>
                    <a:pt x="3696" y="104"/>
                    <a:pt x="3333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6" name="Google Shape;2416;p63"/>
          <p:cNvGrpSpPr/>
          <p:nvPr/>
        </p:nvGrpSpPr>
        <p:grpSpPr>
          <a:xfrm>
            <a:off x="6766917" y="3033201"/>
            <a:ext cx="715824" cy="1008548"/>
            <a:chOff x="6321125" y="2826499"/>
            <a:chExt cx="1060323" cy="1493924"/>
          </a:xfrm>
        </p:grpSpPr>
        <p:sp>
          <p:nvSpPr>
            <p:cNvPr id="2417" name="Google Shape;2417;p63"/>
            <p:cNvSpPr/>
            <p:nvPr/>
          </p:nvSpPr>
          <p:spPr>
            <a:xfrm>
              <a:off x="6496904" y="2826499"/>
              <a:ext cx="292266" cy="241048"/>
            </a:xfrm>
            <a:custGeom>
              <a:rect b="b" l="l" r="r" t="t"/>
              <a:pathLst>
                <a:path extrusionOk="0" h="5111" w="6197">
                  <a:moveTo>
                    <a:pt x="3298" y="1"/>
                  </a:moveTo>
                  <a:cubicBezTo>
                    <a:pt x="3127" y="1"/>
                    <a:pt x="2955" y="19"/>
                    <a:pt x="2783" y="58"/>
                  </a:cubicBezTo>
                  <a:cubicBezTo>
                    <a:pt x="1038" y="438"/>
                    <a:pt x="1" y="2683"/>
                    <a:pt x="1195" y="4113"/>
                  </a:cubicBezTo>
                  <a:cubicBezTo>
                    <a:pt x="1688" y="4796"/>
                    <a:pt x="2481" y="5111"/>
                    <a:pt x="3275" y="5111"/>
                  </a:cubicBezTo>
                  <a:cubicBezTo>
                    <a:pt x="4512" y="5111"/>
                    <a:pt x="5750" y="4346"/>
                    <a:pt x="5854" y="3011"/>
                  </a:cubicBezTo>
                  <a:cubicBezTo>
                    <a:pt x="6196" y="1442"/>
                    <a:pt x="4811" y="1"/>
                    <a:pt x="3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6321125" y="3106130"/>
              <a:ext cx="678433" cy="1214293"/>
            </a:xfrm>
            <a:custGeom>
              <a:rect b="b" l="l" r="r" t="t"/>
              <a:pathLst>
                <a:path extrusionOk="0" h="25747" w="14385">
                  <a:moveTo>
                    <a:pt x="5800" y="1"/>
                  </a:moveTo>
                  <a:cubicBezTo>
                    <a:pt x="4776" y="1"/>
                    <a:pt x="3774" y="130"/>
                    <a:pt x="3019" y="861"/>
                  </a:cubicBezTo>
                  <a:cubicBezTo>
                    <a:pt x="1864" y="2121"/>
                    <a:pt x="1759" y="3867"/>
                    <a:pt x="1208" y="5402"/>
                  </a:cubicBezTo>
                  <a:cubicBezTo>
                    <a:pt x="827" y="6977"/>
                    <a:pt x="119" y="8565"/>
                    <a:pt x="1" y="10206"/>
                  </a:cubicBezTo>
                  <a:cubicBezTo>
                    <a:pt x="1" y="10786"/>
                    <a:pt x="489" y="11076"/>
                    <a:pt x="981" y="11076"/>
                  </a:cubicBezTo>
                  <a:cubicBezTo>
                    <a:pt x="1424" y="11076"/>
                    <a:pt x="1870" y="10842"/>
                    <a:pt x="1969" y="10376"/>
                  </a:cubicBezTo>
                  <a:cubicBezTo>
                    <a:pt x="2744" y="8237"/>
                    <a:pt x="3177" y="5940"/>
                    <a:pt x="3938" y="3814"/>
                  </a:cubicBezTo>
                  <a:cubicBezTo>
                    <a:pt x="4056" y="3762"/>
                    <a:pt x="4266" y="3591"/>
                    <a:pt x="4436" y="3486"/>
                  </a:cubicBezTo>
                  <a:lnTo>
                    <a:pt x="4436" y="3486"/>
                  </a:lnTo>
                  <a:cubicBezTo>
                    <a:pt x="3452" y="7528"/>
                    <a:pt x="2363" y="11518"/>
                    <a:pt x="1379" y="15508"/>
                  </a:cubicBezTo>
                  <a:cubicBezTo>
                    <a:pt x="2415" y="15573"/>
                    <a:pt x="3400" y="15573"/>
                    <a:pt x="4436" y="15573"/>
                  </a:cubicBezTo>
                  <a:cubicBezTo>
                    <a:pt x="4489" y="18579"/>
                    <a:pt x="4384" y="21637"/>
                    <a:pt x="4489" y="24694"/>
                  </a:cubicBezTo>
                  <a:cubicBezTo>
                    <a:pt x="4542" y="25359"/>
                    <a:pt x="5103" y="25704"/>
                    <a:pt x="5657" y="25704"/>
                  </a:cubicBezTo>
                  <a:cubicBezTo>
                    <a:pt x="6199" y="25704"/>
                    <a:pt x="6734" y="25375"/>
                    <a:pt x="6786" y="24694"/>
                  </a:cubicBezTo>
                  <a:cubicBezTo>
                    <a:pt x="6891" y="21637"/>
                    <a:pt x="6733" y="18579"/>
                    <a:pt x="6838" y="15573"/>
                  </a:cubicBezTo>
                  <a:cubicBezTo>
                    <a:pt x="7009" y="15573"/>
                    <a:pt x="7337" y="15508"/>
                    <a:pt x="7547" y="15508"/>
                  </a:cubicBezTo>
                  <a:cubicBezTo>
                    <a:pt x="7612" y="18461"/>
                    <a:pt x="7494" y="21414"/>
                    <a:pt x="7547" y="24366"/>
                  </a:cubicBezTo>
                  <a:cubicBezTo>
                    <a:pt x="7445" y="25001"/>
                    <a:pt x="7958" y="25747"/>
                    <a:pt x="8681" y="25747"/>
                  </a:cubicBezTo>
                  <a:cubicBezTo>
                    <a:pt x="8705" y="25747"/>
                    <a:pt x="8730" y="25746"/>
                    <a:pt x="8754" y="25744"/>
                  </a:cubicBezTo>
                  <a:cubicBezTo>
                    <a:pt x="9463" y="25744"/>
                    <a:pt x="9909" y="24970"/>
                    <a:pt x="9909" y="24314"/>
                  </a:cubicBezTo>
                  <a:cubicBezTo>
                    <a:pt x="9962" y="21414"/>
                    <a:pt x="9844" y="18461"/>
                    <a:pt x="9962" y="15573"/>
                  </a:cubicBezTo>
                  <a:lnTo>
                    <a:pt x="12967" y="15573"/>
                  </a:lnTo>
                  <a:cubicBezTo>
                    <a:pt x="11878" y="11466"/>
                    <a:pt x="10500" y="7423"/>
                    <a:pt x="9515" y="3263"/>
                  </a:cubicBezTo>
                  <a:lnTo>
                    <a:pt x="9515" y="3263"/>
                  </a:lnTo>
                  <a:cubicBezTo>
                    <a:pt x="9791" y="3539"/>
                    <a:pt x="10067" y="3762"/>
                    <a:pt x="10172" y="4090"/>
                  </a:cubicBezTo>
                  <a:cubicBezTo>
                    <a:pt x="10893" y="6163"/>
                    <a:pt x="11432" y="8290"/>
                    <a:pt x="12140" y="10376"/>
                  </a:cubicBezTo>
                  <a:cubicBezTo>
                    <a:pt x="12353" y="10870"/>
                    <a:pt x="12798" y="11044"/>
                    <a:pt x="13263" y="11044"/>
                  </a:cubicBezTo>
                  <a:cubicBezTo>
                    <a:pt x="13515" y="11044"/>
                    <a:pt x="13773" y="10993"/>
                    <a:pt x="14004" y="10914"/>
                  </a:cubicBezTo>
                  <a:cubicBezTo>
                    <a:pt x="14384" y="9392"/>
                    <a:pt x="13571" y="7909"/>
                    <a:pt x="13190" y="6439"/>
                  </a:cubicBezTo>
                  <a:cubicBezTo>
                    <a:pt x="12586" y="4746"/>
                    <a:pt x="12363" y="2883"/>
                    <a:pt x="11432" y="1347"/>
                  </a:cubicBezTo>
                  <a:cubicBezTo>
                    <a:pt x="10792" y="288"/>
                    <a:pt x="9567" y="8"/>
                    <a:pt x="8414" y="8"/>
                  </a:cubicBezTo>
                  <a:cubicBezTo>
                    <a:pt x="8195" y="8"/>
                    <a:pt x="7979" y="18"/>
                    <a:pt x="7770" y="35"/>
                  </a:cubicBezTo>
                  <a:cubicBezTo>
                    <a:pt x="7670" y="38"/>
                    <a:pt x="7570" y="39"/>
                    <a:pt x="7468" y="39"/>
                  </a:cubicBezTo>
                  <a:cubicBezTo>
                    <a:pt x="6929" y="39"/>
                    <a:pt x="6361" y="1"/>
                    <a:pt x="5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7097957" y="2964404"/>
              <a:ext cx="163937" cy="136252"/>
            </a:xfrm>
            <a:custGeom>
              <a:rect b="b" l="l" r="r" t="t"/>
              <a:pathLst>
                <a:path extrusionOk="0" h="2889" w="3476">
                  <a:moveTo>
                    <a:pt x="1860" y="1"/>
                  </a:moveTo>
                  <a:cubicBezTo>
                    <a:pt x="1765" y="1"/>
                    <a:pt x="1670" y="12"/>
                    <a:pt x="1575" y="34"/>
                  </a:cubicBezTo>
                  <a:cubicBezTo>
                    <a:pt x="591" y="257"/>
                    <a:pt x="0" y="1517"/>
                    <a:pt x="709" y="2331"/>
                  </a:cubicBezTo>
                  <a:cubicBezTo>
                    <a:pt x="963" y="2712"/>
                    <a:pt x="1396" y="2889"/>
                    <a:pt x="1838" y="2889"/>
                  </a:cubicBezTo>
                  <a:cubicBezTo>
                    <a:pt x="2538" y="2889"/>
                    <a:pt x="3261" y="2447"/>
                    <a:pt x="3334" y="1675"/>
                  </a:cubicBezTo>
                  <a:cubicBezTo>
                    <a:pt x="3475" y="838"/>
                    <a:pt x="2695" y="1"/>
                    <a:pt x="1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6997027" y="3122684"/>
              <a:ext cx="384422" cy="689469"/>
            </a:xfrm>
            <a:custGeom>
              <a:rect b="b" l="l" r="r" t="t"/>
              <a:pathLst>
                <a:path extrusionOk="0" h="14619" w="8151">
                  <a:moveTo>
                    <a:pt x="4742" y="0"/>
                  </a:moveTo>
                  <a:cubicBezTo>
                    <a:pt x="4638" y="0"/>
                    <a:pt x="4535" y="4"/>
                    <a:pt x="4437" y="12"/>
                  </a:cubicBezTo>
                  <a:cubicBezTo>
                    <a:pt x="4338" y="17"/>
                    <a:pt x="4236" y="19"/>
                    <a:pt x="4134" y="19"/>
                  </a:cubicBezTo>
                  <a:cubicBezTo>
                    <a:pt x="3868" y="19"/>
                    <a:pt x="3593" y="6"/>
                    <a:pt x="3322" y="6"/>
                  </a:cubicBezTo>
                  <a:cubicBezTo>
                    <a:pt x="2718" y="6"/>
                    <a:pt x="2131" y="73"/>
                    <a:pt x="1694" y="510"/>
                  </a:cubicBezTo>
                  <a:cubicBezTo>
                    <a:pt x="1090" y="1219"/>
                    <a:pt x="985" y="2203"/>
                    <a:pt x="710" y="3083"/>
                  </a:cubicBezTo>
                  <a:cubicBezTo>
                    <a:pt x="500" y="3949"/>
                    <a:pt x="106" y="4881"/>
                    <a:pt x="1" y="5812"/>
                  </a:cubicBezTo>
                  <a:cubicBezTo>
                    <a:pt x="1" y="6135"/>
                    <a:pt x="282" y="6300"/>
                    <a:pt x="569" y="6300"/>
                  </a:cubicBezTo>
                  <a:cubicBezTo>
                    <a:pt x="820" y="6300"/>
                    <a:pt x="1076" y="6174"/>
                    <a:pt x="1156" y="5917"/>
                  </a:cubicBezTo>
                  <a:cubicBezTo>
                    <a:pt x="1589" y="4658"/>
                    <a:pt x="1812" y="3411"/>
                    <a:pt x="2245" y="2151"/>
                  </a:cubicBezTo>
                  <a:cubicBezTo>
                    <a:pt x="2298" y="2151"/>
                    <a:pt x="2468" y="2033"/>
                    <a:pt x="2521" y="1980"/>
                  </a:cubicBezTo>
                  <a:lnTo>
                    <a:pt x="2521" y="1980"/>
                  </a:lnTo>
                  <a:cubicBezTo>
                    <a:pt x="1970" y="4277"/>
                    <a:pt x="1366" y="6521"/>
                    <a:pt x="828" y="8818"/>
                  </a:cubicBezTo>
                  <a:lnTo>
                    <a:pt x="2521" y="8818"/>
                  </a:lnTo>
                  <a:cubicBezTo>
                    <a:pt x="2573" y="10563"/>
                    <a:pt x="2521" y="12269"/>
                    <a:pt x="2573" y="14015"/>
                  </a:cubicBezTo>
                  <a:cubicBezTo>
                    <a:pt x="2599" y="14396"/>
                    <a:pt x="2901" y="14586"/>
                    <a:pt x="3203" y="14586"/>
                  </a:cubicBezTo>
                  <a:cubicBezTo>
                    <a:pt x="3505" y="14586"/>
                    <a:pt x="3807" y="14396"/>
                    <a:pt x="3833" y="14015"/>
                  </a:cubicBezTo>
                  <a:cubicBezTo>
                    <a:pt x="3938" y="12269"/>
                    <a:pt x="3833" y="10563"/>
                    <a:pt x="3886" y="8818"/>
                  </a:cubicBezTo>
                  <a:lnTo>
                    <a:pt x="4266" y="8818"/>
                  </a:lnTo>
                  <a:cubicBezTo>
                    <a:pt x="4319" y="10511"/>
                    <a:pt x="4266" y="12151"/>
                    <a:pt x="4319" y="13844"/>
                  </a:cubicBezTo>
                  <a:cubicBezTo>
                    <a:pt x="4266" y="14238"/>
                    <a:pt x="4542" y="14619"/>
                    <a:pt x="4975" y="14619"/>
                  </a:cubicBezTo>
                  <a:cubicBezTo>
                    <a:pt x="5355" y="14619"/>
                    <a:pt x="5631" y="14172"/>
                    <a:pt x="5631" y="13792"/>
                  </a:cubicBezTo>
                  <a:cubicBezTo>
                    <a:pt x="5684" y="12151"/>
                    <a:pt x="5579" y="10458"/>
                    <a:pt x="5631" y="8818"/>
                  </a:cubicBezTo>
                  <a:lnTo>
                    <a:pt x="7390" y="8818"/>
                  </a:lnTo>
                  <a:cubicBezTo>
                    <a:pt x="6733" y="6521"/>
                    <a:pt x="5959" y="4224"/>
                    <a:pt x="5421" y="1875"/>
                  </a:cubicBezTo>
                  <a:lnTo>
                    <a:pt x="5421" y="1875"/>
                  </a:lnTo>
                  <a:cubicBezTo>
                    <a:pt x="5579" y="1980"/>
                    <a:pt x="5749" y="2151"/>
                    <a:pt x="5802" y="2308"/>
                  </a:cubicBezTo>
                  <a:cubicBezTo>
                    <a:pt x="6182" y="3516"/>
                    <a:pt x="6510" y="4723"/>
                    <a:pt x="6891" y="5865"/>
                  </a:cubicBezTo>
                  <a:cubicBezTo>
                    <a:pt x="7040" y="6155"/>
                    <a:pt x="7308" y="6251"/>
                    <a:pt x="7582" y="6251"/>
                  </a:cubicBezTo>
                  <a:cubicBezTo>
                    <a:pt x="7718" y="6251"/>
                    <a:pt x="7855" y="6228"/>
                    <a:pt x="7980" y="6193"/>
                  </a:cubicBezTo>
                  <a:cubicBezTo>
                    <a:pt x="8151" y="5314"/>
                    <a:pt x="7718" y="4500"/>
                    <a:pt x="7495" y="3673"/>
                  </a:cubicBezTo>
                  <a:cubicBezTo>
                    <a:pt x="7167" y="2689"/>
                    <a:pt x="6996" y="1652"/>
                    <a:pt x="6510" y="786"/>
                  </a:cubicBezTo>
                  <a:cubicBezTo>
                    <a:pt x="6137" y="164"/>
                    <a:pt x="5394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63"/>
          <p:cNvSpPr txBox="1"/>
          <p:nvPr/>
        </p:nvSpPr>
        <p:spPr>
          <a:xfrm>
            <a:off x="5820079" y="3317910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2" name="Google Shape;2422;p63"/>
          <p:cNvSpPr txBox="1"/>
          <p:nvPr/>
        </p:nvSpPr>
        <p:spPr>
          <a:xfrm>
            <a:off x="5485814" y="374716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</a:t>
            </a: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3" name="Google Shape;2423;p63"/>
          <p:cNvSpPr txBox="1"/>
          <p:nvPr/>
        </p:nvSpPr>
        <p:spPr>
          <a:xfrm>
            <a:off x="7603255" y="3313296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4" name="Google Shape;2424;p63"/>
          <p:cNvSpPr txBox="1"/>
          <p:nvPr/>
        </p:nvSpPr>
        <p:spPr>
          <a:xfrm>
            <a:off x="7291777" y="375080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</a:t>
            </a: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425" name="Google Shape;2425;p63"/>
          <p:cNvGrpSpPr/>
          <p:nvPr/>
        </p:nvGrpSpPr>
        <p:grpSpPr>
          <a:xfrm>
            <a:off x="5007850" y="4187050"/>
            <a:ext cx="1190700" cy="278900"/>
            <a:chOff x="5007850" y="4187050"/>
            <a:chExt cx="1190700" cy="278900"/>
          </a:xfrm>
        </p:grpSpPr>
        <p:sp>
          <p:nvSpPr>
            <p:cNvPr id="2426" name="Google Shape;2426;p63"/>
            <p:cNvSpPr/>
            <p:nvPr/>
          </p:nvSpPr>
          <p:spPr>
            <a:xfrm>
              <a:off x="50078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512957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5251300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537302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54931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561482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57365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585827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59800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6101725" y="4187050"/>
              <a:ext cx="96825" cy="278900"/>
            </a:xfrm>
            <a:custGeom>
              <a:rect b="b" l="l" r="r" t="t"/>
              <a:pathLst>
                <a:path extrusionOk="0" h="11156" w="3873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6" name="Google Shape;2436;p63"/>
          <p:cNvGrpSpPr/>
          <p:nvPr/>
        </p:nvGrpSpPr>
        <p:grpSpPr>
          <a:xfrm>
            <a:off x="6804950" y="4187050"/>
            <a:ext cx="1190700" cy="278900"/>
            <a:chOff x="6804950" y="4187050"/>
            <a:chExt cx="1190700" cy="278900"/>
          </a:xfrm>
        </p:grpSpPr>
        <p:sp>
          <p:nvSpPr>
            <p:cNvPr id="2437" name="Google Shape;2437;p63"/>
            <p:cNvSpPr/>
            <p:nvPr/>
          </p:nvSpPr>
          <p:spPr>
            <a:xfrm>
              <a:off x="68049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692667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7048400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717012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72902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741192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75336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765537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77771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7898825" y="4187050"/>
              <a:ext cx="96825" cy="278900"/>
            </a:xfrm>
            <a:custGeom>
              <a:rect b="b" l="l" r="r" t="t"/>
              <a:pathLst>
                <a:path extrusionOk="0" h="11156" w="3873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7" name="Google Shape;2447;p63"/>
          <p:cNvGrpSpPr/>
          <p:nvPr/>
        </p:nvGrpSpPr>
        <p:grpSpPr>
          <a:xfrm>
            <a:off x="917175" y="2864890"/>
            <a:ext cx="2108034" cy="1408067"/>
            <a:chOff x="917175" y="2697710"/>
            <a:chExt cx="2108034" cy="1408067"/>
          </a:xfrm>
        </p:grpSpPr>
        <p:sp>
          <p:nvSpPr>
            <p:cNvPr id="2448" name="Google Shape;2448;p63"/>
            <p:cNvSpPr/>
            <p:nvPr/>
          </p:nvSpPr>
          <p:spPr>
            <a:xfrm>
              <a:off x="917175" y="2697710"/>
              <a:ext cx="2108034" cy="227748"/>
            </a:xfrm>
            <a:custGeom>
              <a:rect b="b" l="l" r="r" t="t"/>
              <a:pathLst>
                <a:path extrusionOk="0" h="3715" w="34386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901"/>
                    <a:pt x="34385" y="1917"/>
                  </a:cubicBezTo>
                  <a:lnTo>
                    <a:pt x="34385" y="1746"/>
                  </a:lnTo>
                  <a:cubicBezTo>
                    <a:pt x="34385" y="814"/>
                    <a:pt x="33572" y="1"/>
                    <a:pt x="32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917175" y="2697710"/>
              <a:ext cx="1709796" cy="227748"/>
            </a:xfrm>
            <a:custGeom>
              <a:rect b="b" l="l" r="r" t="t"/>
              <a:pathLst>
                <a:path extrusionOk="0" h="3715" w="27890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26130" y="3715"/>
                  </a:lnTo>
                  <a:cubicBezTo>
                    <a:pt x="27115" y="3715"/>
                    <a:pt x="27889" y="2901"/>
                    <a:pt x="27889" y="1917"/>
                  </a:cubicBezTo>
                  <a:lnTo>
                    <a:pt x="27889" y="1746"/>
                  </a:lnTo>
                  <a:cubicBezTo>
                    <a:pt x="27889" y="814"/>
                    <a:pt x="27115" y="1"/>
                    <a:pt x="26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917175" y="3287471"/>
              <a:ext cx="2108034" cy="228545"/>
            </a:xfrm>
            <a:custGeom>
              <a:rect b="b" l="l" r="r" t="t"/>
              <a:pathLst>
                <a:path extrusionOk="0" h="3728" w="34386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32587" y="3728"/>
                  </a:lnTo>
                  <a:cubicBezTo>
                    <a:pt x="33572" y="3728"/>
                    <a:pt x="34385" y="2901"/>
                    <a:pt x="34385" y="1917"/>
                  </a:cubicBezTo>
                  <a:lnTo>
                    <a:pt x="34385" y="1759"/>
                  </a:lnTo>
                  <a:cubicBezTo>
                    <a:pt x="34385" y="827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917175" y="3287471"/>
              <a:ext cx="1038752" cy="228545"/>
            </a:xfrm>
            <a:custGeom>
              <a:rect b="b" l="l" r="r" t="t"/>
              <a:pathLst>
                <a:path extrusionOk="0" h="3728" w="16944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15198" y="3728"/>
                  </a:lnTo>
                  <a:cubicBezTo>
                    <a:pt x="16183" y="3728"/>
                    <a:pt x="16944" y="2901"/>
                    <a:pt x="16944" y="1917"/>
                  </a:cubicBezTo>
                  <a:lnTo>
                    <a:pt x="16944" y="1759"/>
                  </a:lnTo>
                  <a:cubicBezTo>
                    <a:pt x="16944" y="827"/>
                    <a:pt x="16183" y="0"/>
                    <a:pt x="15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917175" y="3878029"/>
              <a:ext cx="2108034" cy="227748"/>
            </a:xfrm>
            <a:custGeom>
              <a:rect b="b" l="l" r="r" t="t"/>
              <a:pathLst>
                <a:path extrusionOk="0" h="3715" w="34386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888"/>
                    <a:pt x="34385" y="1903"/>
                  </a:cubicBezTo>
                  <a:lnTo>
                    <a:pt x="34385" y="1746"/>
                  </a:lnTo>
                  <a:cubicBezTo>
                    <a:pt x="34385" y="814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917175" y="3878029"/>
              <a:ext cx="1307513" cy="227748"/>
            </a:xfrm>
            <a:custGeom>
              <a:rect b="b" l="l" r="r" t="t"/>
              <a:pathLst>
                <a:path extrusionOk="0" h="3715" w="21328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19569" y="3715"/>
                  </a:lnTo>
                  <a:cubicBezTo>
                    <a:pt x="20553" y="3715"/>
                    <a:pt x="21327" y="2888"/>
                    <a:pt x="21327" y="1903"/>
                  </a:cubicBezTo>
                  <a:lnTo>
                    <a:pt x="21327" y="1746"/>
                  </a:lnTo>
                  <a:cubicBezTo>
                    <a:pt x="21327" y="814"/>
                    <a:pt x="20553" y="0"/>
                    <a:pt x="19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4" name="Google Shape;2454;p63"/>
          <p:cNvSpPr/>
          <p:nvPr/>
        </p:nvSpPr>
        <p:spPr>
          <a:xfrm>
            <a:off x="5282375" y="1236049"/>
            <a:ext cx="340308" cy="384886"/>
          </a:xfrm>
          <a:custGeom>
            <a:rect b="b" l="l" r="r" t="t"/>
            <a:pathLst>
              <a:path extrusionOk="0" h="9411" w="8321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702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702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5" name="Google Shape;2455;p63"/>
          <p:cNvGrpSpPr/>
          <p:nvPr/>
        </p:nvGrpSpPr>
        <p:grpSpPr>
          <a:xfrm>
            <a:off x="5658048" y="1236049"/>
            <a:ext cx="2397657" cy="384886"/>
            <a:chOff x="5658048" y="1236049"/>
            <a:chExt cx="2397657" cy="384886"/>
          </a:xfrm>
        </p:grpSpPr>
        <p:sp>
          <p:nvSpPr>
            <p:cNvPr id="2456" name="Google Shape;2456;p63"/>
            <p:cNvSpPr/>
            <p:nvPr/>
          </p:nvSpPr>
          <p:spPr>
            <a:xfrm>
              <a:off x="5658048" y="1236049"/>
              <a:ext cx="2397657" cy="384886"/>
            </a:xfrm>
            <a:custGeom>
              <a:rect b="b" l="l" r="r" t="t"/>
              <a:pathLst>
                <a:path extrusionOk="0" h="9411" w="5862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702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5658048" y="1236049"/>
              <a:ext cx="98808" cy="384886"/>
            </a:xfrm>
            <a:custGeom>
              <a:rect b="b" l="l" r="r" t="t"/>
              <a:pathLst>
                <a:path extrusionOk="0" h="9411" w="241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8" name="Google Shape;2458;p63"/>
          <p:cNvSpPr/>
          <p:nvPr/>
        </p:nvSpPr>
        <p:spPr>
          <a:xfrm>
            <a:off x="5282375" y="1697070"/>
            <a:ext cx="340308" cy="384355"/>
          </a:xfrm>
          <a:custGeom>
            <a:rect b="b" l="l" r="r" t="t"/>
            <a:pathLst>
              <a:path extrusionOk="0" h="9398" w="8321">
                <a:moveTo>
                  <a:pt x="1641" y="1"/>
                </a:moveTo>
                <a:cubicBezTo>
                  <a:pt x="709" y="1"/>
                  <a:pt x="0" y="710"/>
                  <a:pt x="0" y="1641"/>
                </a:cubicBezTo>
                <a:lnTo>
                  <a:pt x="0" y="7757"/>
                </a:lnTo>
                <a:cubicBezTo>
                  <a:pt x="0" y="8689"/>
                  <a:pt x="709" y="9398"/>
                  <a:pt x="1641" y="9398"/>
                </a:cubicBezTo>
                <a:lnTo>
                  <a:pt x="6680" y="9398"/>
                </a:lnTo>
                <a:cubicBezTo>
                  <a:pt x="7546" y="9398"/>
                  <a:pt x="8321" y="8689"/>
                  <a:pt x="8321" y="7757"/>
                </a:cubicBezTo>
                <a:lnTo>
                  <a:pt x="8321" y="1641"/>
                </a:lnTo>
                <a:cubicBezTo>
                  <a:pt x="8321" y="710"/>
                  <a:pt x="7546" y="1"/>
                  <a:pt x="66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9" name="Google Shape;2459;p63"/>
          <p:cNvGrpSpPr/>
          <p:nvPr/>
        </p:nvGrpSpPr>
        <p:grpSpPr>
          <a:xfrm>
            <a:off x="5658048" y="1697070"/>
            <a:ext cx="2397657" cy="384355"/>
            <a:chOff x="5658048" y="1697070"/>
            <a:chExt cx="2397657" cy="384355"/>
          </a:xfrm>
        </p:grpSpPr>
        <p:sp>
          <p:nvSpPr>
            <p:cNvPr id="2460" name="Google Shape;2460;p63"/>
            <p:cNvSpPr/>
            <p:nvPr/>
          </p:nvSpPr>
          <p:spPr>
            <a:xfrm>
              <a:off x="5658048" y="1697070"/>
              <a:ext cx="2397657" cy="384355"/>
            </a:xfrm>
            <a:custGeom>
              <a:rect b="b" l="l" r="r" t="t"/>
              <a:pathLst>
                <a:path extrusionOk="0" h="9398" w="58626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56985" y="9398"/>
                  </a:lnTo>
                  <a:cubicBezTo>
                    <a:pt x="57864" y="9398"/>
                    <a:pt x="58625" y="8689"/>
                    <a:pt x="58625" y="7757"/>
                  </a:cubicBezTo>
                  <a:lnTo>
                    <a:pt x="58625" y="1641"/>
                  </a:lnTo>
                  <a:cubicBezTo>
                    <a:pt x="58625" y="710"/>
                    <a:pt x="57864" y="1"/>
                    <a:pt x="5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5658048" y="1697070"/>
              <a:ext cx="98808" cy="384355"/>
            </a:xfrm>
            <a:custGeom>
              <a:rect b="b" l="l" r="r" t="t"/>
              <a:pathLst>
                <a:path extrusionOk="0" h="9398" w="2416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2416" y="9398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63"/>
          <p:cNvSpPr txBox="1"/>
          <p:nvPr/>
        </p:nvSpPr>
        <p:spPr>
          <a:xfrm>
            <a:off x="5218520" y="1335780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3" name="Google Shape;2463;p63"/>
          <p:cNvSpPr/>
          <p:nvPr/>
        </p:nvSpPr>
        <p:spPr>
          <a:xfrm>
            <a:off x="5282375" y="2157599"/>
            <a:ext cx="340308" cy="384886"/>
          </a:xfrm>
          <a:custGeom>
            <a:rect b="b" l="l" r="r" t="t"/>
            <a:pathLst>
              <a:path extrusionOk="0" h="9411" w="8321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688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688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4" name="Google Shape;2464;p63"/>
          <p:cNvGrpSpPr/>
          <p:nvPr/>
        </p:nvGrpSpPr>
        <p:grpSpPr>
          <a:xfrm>
            <a:off x="5658048" y="2157599"/>
            <a:ext cx="2397657" cy="384886"/>
            <a:chOff x="5658048" y="2157599"/>
            <a:chExt cx="2397657" cy="384886"/>
          </a:xfrm>
        </p:grpSpPr>
        <p:sp>
          <p:nvSpPr>
            <p:cNvPr id="2465" name="Google Shape;2465;p63"/>
            <p:cNvSpPr/>
            <p:nvPr/>
          </p:nvSpPr>
          <p:spPr>
            <a:xfrm>
              <a:off x="5658048" y="2157599"/>
              <a:ext cx="2397657" cy="384886"/>
            </a:xfrm>
            <a:custGeom>
              <a:rect b="b" l="l" r="r" t="t"/>
              <a:pathLst>
                <a:path extrusionOk="0" h="9411" w="5862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688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5658048" y="2157599"/>
              <a:ext cx="98808" cy="384886"/>
            </a:xfrm>
            <a:custGeom>
              <a:rect b="b" l="l" r="r" t="t"/>
              <a:pathLst>
                <a:path extrusionOk="0" h="9411" w="241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63"/>
          <p:cNvSpPr txBox="1"/>
          <p:nvPr/>
        </p:nvSpPr>
        <p:spPr>
          <a:xfrm>
            <a:off x="5218520" y="17948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8" name="Google Shape;2468;p63"/>
          <p:cNvSpPr txBox="1"/>
          <p:nvPr/>
        </p:nvSpPr>
        <p:spPr>
          <a:xfrm>
            <a:off x="5218520" y="22539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9" name="Google Shape;2469;p63"/>
          <p:cNvSpPr txBox="1"/>
          <p:nvPr/>
        </p:nvSpPr>
        <p:spPr>
          <a:xfrm>
            <a:off x="5956706" y="1299350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0" name="Google Shape;2470;p63"/>
          <p:cNvSpPr txBox="1"/>
          <p:nvPr/>
        </p:nvSpPr>
        <p:spPr>
          <a:xfrm>
            <a:off x="5956706" y="1758463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VENUS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1" name="Google Shape;2471;p63"/>
          <p:cNvSpPr txBox="1"/>
          <p:nvPr/>
        </p:nvSpPr>
        <p:spPr>
          <a:xfrm>
            <a:off x="5956706" y="2217538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2" name="Google Shape;2472;p63"/>
          <p:cNvSpPr txBox="1"/>
          <p:nvPr/>
        </p:nvSpPr>
        <p:spPr>
          <a:xfrm>
            <a:off x="3102860" y="341398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3" name="Google Shape;2473;p63"/>
          <p:cNvSpPr txBox="1"/>
          <p:nvPr/>
        </p:nvSpPr>
        <p:spPr>
          <a:xfrm>
            <a:off x="3102860" y="283180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9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4" name="Google Shape;2474;p63"/>
          <p:cNvSpPr txBox="1"/>
          <p:nvPr/>
        </p:nvSpPr>
        <p:spPr>
          <a:xfrm>
            <a:off x="3102860" y="399615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55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9" name="Google Shape;2479;p64"/>
          <p:cNvGrpSpPr/>
          <p:nvPr/>
        </p:nvGrpSpPr>
        <p:grpSpPr>
          <a:xfrm>
            <a:off x="635764" y="2032411"/>
            <a:ext cx="7926404" cy="2536248"/>
            <a:chOff x="635764" y="2032411"/>
            <a:chExt cx="7926404" cy="2536248"/>
          </a:xfrm>
        </p:grpSpPr>
        <p:sp>
          <p:nvSpPr>
            <p:cNvPr id="2480" name="Google Shape;2480;p64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45385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</a:t>
              </a: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 rot="6744166">
              <a:off x="7389637" y="2251010"/>
              <a:ext cx="1010741" cy="803465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 rot="-3483362">
              <a:off x="2019372" y="3282621"/>
              <a:ext cx="1374914" cy="91907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				</a:t>
              </a:r>
              <a:endParaRPr/>
            </a:p>
          </p:txBody>
        </p:sp>
      </p:grpSp>
      <p:sp>
        <p:nvSpPr>
          <p:cNvPr id="2488" name="Google Shape;2488;p64"/>
          <p:cNvSpPr txBox="1"/>
          <p:nvPr>
            <p:ph type="title"/>
          </p:nvPr>
        </p:nvSpPr>
        <p:spPr>
          <a:xfrm>
            <a:off x="914400" y="507028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grpSp>
        <p:nvGrpSpPr>
          <p:cNvPr id="2489" name="Google Shape;2489;p64"/>
          <p:cNvGrpSpPr/>
          <p:nvPr/>
        </p:nvGrpSpPr>
        <p:grpSpPr>
          <a:xfrm>
            <a:off x="3107060" y="2397370"/>
            <a:ext cx="339253" cy="339253"/>
            <a:chOff x="1492675" y="4992125"/>
            <a:chExt cx="481825" cy="481825"/>
          </a:xfrm>
        </p:grpSpPr>
        <p:sp>
          <p:nvSpPr>
            <p:cNvPr id="2490" name="Google Shape;2490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1" name="Google Shape;2491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2" name="Google Shape;2492;p64"/>
          <p:cNvGrpSpPr/>
          <p:nvPr/>
        </p:nvGrpSpPr>
        <p:grpSpPr>
          <a:xfrm>
            <a:off x="7200693" y="2397370"/>
            <a:ext cx="339253" cy="339253"/>
            <a:chOff x="2085525" y="4992125"/>
            <a:chExt cx="481825" cy="481825"/>
          </a:xfrm>
        </p:grpSpPr>
        <p:sp>
          <p:nvSpPr>
            <p:cNvPr id="2493" name="Google Shape;249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4" name="Google Shape;249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5" name="Google Shape;2495;p64"/>
          <p:cNvGrpSpPr/>
          <p:nvPr/>
        </p:nvGrpSpPr>
        <p:grpSpPr>
          <a:xfrm>
            <a:off x="4466971" y="2970859"/>
            <a:ext cx="339253" cy="339253"/>
            <a:chOff x="2085525" y="4992125"/>
            <a:chExt cx="481825" cy="481825"/>
          </a:xfrm>
        </p:grpSpPr>
        <p:sp>
          <p:nvSpPr>
            <p:cNvPr id="2496" name="Google Shape;2496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7" name="Google Shape;2497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8" name="Google Shape;2498;p64"/>
          <p:cNvGrpSpPr/>
          <p:nvPr/>
        </p:nvGrpSpPr>
        <p:grpSpPr>
          <a:xfrm>
            <a:off x="5841138" y="2970859"/>
            <a:ext cx="339253" cy="339253"/>
            <a:chOff x="2085525" y="4992125"/>
            <a:chExt cx="481825" cy="481825"/>
          </a:xfrm>
        </p:grpSpPr>
        <p:sp>
          <p:nvSpPr>
            <p:cNvPr id="2499" name="Google Shape;2499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0" name="Google Shape;2500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1" name="Google Shape;2501;p64"/>
          <p:cNvGrpSpPr/>
          <p:nvPr/>
        </p:nvGrpSpPr>
        <p:grpSpPr>
          <a:xfrm>
            <a:off x="3107060" y="3546540"/>
            <a:ext cx="339253" cy="339253"/>
            <a:chOff x="2085525" y="4992125"/>
            <a:chExt cx="481825" cy="481825"/>
          </a:xfrm>
        </p:grpSpPr>
        <p:sp>
          <p:nvSpPr>
            <p:cNvPr id="2502" name="Google Shape;2502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3" name="Google Shape;2503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4" name="Google Shape;2504;p64"/>
          <p:cNvGrpSpPr/>
          <p:nvPr/>
        </p:nvGrpSpPr>
        <p:grpSpPr>
          <a:xfrm>
            <a:off x="4466971" y="2397370"/>
            <a:ext cx="339253" cy="339253"/>
            <a:chOff x="1492675" y="4992125"/>
            <a:chExt cx="481825" cy="481825"/>
          </a:xfrm>
        </p:grpSpPr>
        <p:sp>
          <p:nvSpPr>
            <p:cNvPr id="2505" name="Google Shape;2505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6" name="Google Shape;2506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7" name="Google Shape;2507;p64"/>
          <p:cNvGrpSpPr/>
          <p:nvPr/>
        </p:nvGrpSpPr>
        <p:grpSpPr>
          <a:xfrm>
            <a:off x="5841138" y="2397370"/>
            <a:ext cx="339253" cy="339253"/>
            <a:chOff x="1492675" y="4992125"/>
            <a:chExt cx="481825" cy="481825"/>
          </a:xfrm>
        </p:grpSpPr>
        <p:sp>
          <p:nvSpPr>
            <p:cNvPr id="2508" name="Google Shape;2508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0" name="Google Shape;2510;p64"/>
          <p:cNvGrpSpPr/>
          <p:nvPr/>
        </p:nvGrpSpPr>
        <p:grpSpPr>
          <a:xfrm>
            <a:off x="7200693" y="2970859"/>
            <a:ext cx="339253" cy="339253"/>
            <a:chOff x="1492675" y="4992125"/>
            <a:chExt cx="481825" cy="481825"/>
          </a:xfrm>
        </p:grpSpPr>
        <p:sp>
          <p:nvSpPr>
            <p:cNvPr id="2511" name="Google Shape;2511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2" name="Google Shape;2512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3" name="Google Shape;2513;p64"/>
          <p:cNvGrpSpPr/>
          <p:nvPr/>
        </p:nvGrpSpPr>
        <p:grpSpPr>
          <a:xfrm>
            <a:off x="3107060" y="2970859"/>
            <a:ext cx="339253" cy="339253"/>
            <a:chOff x="1492675" y="4992125"/>
            <a:chExt cx="481825" cy="481825"/>
          </a:xfrm>
        </p:grpSpPr>
        <p:sp>
          <p:nvSpPr>
            <p:cNvPr id="2514" name="Google Shape;2514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5" name="Google Shape;2515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6" name="Google Shape;2516;p64"/>
          <p:cNvGrpSpPr/>
          <p:nvPr/>
        </p:nvGrpSpPr>
        <p:grpSpPr>
          <a:xfrm>
            <a:off x="4466971" y="3546540"/>
            <a:ext cx="339253" cy="339253"/>
            <a:chOff x="1492675" y="4992125"/>
            <a:chExt cx="481825" cy="481825"/>
          </a:xfrm>
        </p:grpSpPr>
        <p:sp>
          <p:nvSpPr>
            <p:cNvPr id="2517" name="Google Shape;2517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8" name="Google Shape;2518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9" name="Google Shape;2519;p64"/>
          <p:cNvGrpSpPr/>
          <p:nvPr/>
        </p:nvGrpSpPr>
        <p:grpSpPr>
          <a:xfrm>
            <a:off x="5841138" y="3546540"/>
            <a:ext cx="339253" cy="339253"/>
            <a:chOff x="1492675" y="4992125"/>
            <a:chExt cx="481825" cy="481825"/>
          </a:xfrm>
        </p:grpSpPr>
        <p:sp>
          <p:nvSpPr>
            <p:cNvPr id="2520" name="Google Shape;2520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1" name="Google Shape;2521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2" name="Google Shape;2522;p64"/>
          <p:cNvGrpSpPr/>
          <p:nvPr/>
        </p:nvGrpSpPr>
        <p:grpSpPr>
          <a:xfrm>
            <a:off x="7200693" y="3546540"/>
            <a:ext cx="339253" cy="339253"/>
            <a:chOff x="2085525" y="4992125"/>
            <a:chExt cx="481825" cy="481825"/>
          </a:xfrm>
        </p:grpSpPr>
        <p:sp>
          <p:nvSpPr>
            <p:cNvPr id="2523" name="Google Shape;252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2525" name="Google Shape;2525;p64"/>
          <p:cNvGraphicFramePr/>
          <p:nvPr/>
        </p:nvGraphicFramePr>
        <p:xfrm>
          <a:off x="1313394" y="16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{3BE10871-95F4-4F17-B36C-1AF833D42DF4}</a:tableStyleId>
              </a:tblPr>
              <a:tblGrid>
                <a:gridCol w="1307225"/>
                <a:gridCol w="1307225"/>
                <a:gridCol w="1307225"/>
                <a:gridCol w="1307225"/>
                <a:gridCol w="1307225"/>
              </a:tblGrid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MARS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JUPITER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SATURN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2526" name="Google Shape;2526;p64"/>
          <p:cNvGrpSpPr/>
          <p:nvPr/>
        </p:nvGrpSpPr>
        <p:grpSpPr>
          <a:xfrm>
            <a:off x="3107120" y="2391118"/>
            <a:ext cx="325087" cy="325087"/>
            <a:chOff x="1492675" y="4992125"/>
            <a:chExt cx="481825" cy="481825"/>
          </a:xfrm>
        </p:grpSpPr>
        <p:sp>
          <p:nvSpPr>
            <p:cNvPr id="2527" name="Google Shape;2527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9" name="Google Shape;2529;p64"/>
          <p:cNvGrpSpPr/>
          <p:nvPr/>
        </p:nvGrpSpPr>
        <p:grpSpPr>
          <a:xfrm>
            <a:off x="7037341" y="2395672"/>
            <a:ext cx="325087" cy="325087"/>
            <a:chOff x="2085525" y="4992125"/>
            <a:chExt cx="481825" cy="481825"/>
          </a:xfrm>
        </p:grpSpPr>
        <p:sp>
          <p:nvSpPr>
            <p:cNvPr id="2530" name="Google Shape;2530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2" name="Google Shape;2532;p64"/>
          <p:cNvGrpSpPr/>
          <p:nvPr/>
        </p:nvGrpSpPr>
        <p:grpSpPr>
          <a:xfrm>
            <a:off x="4412058" y="2948559"/>
            <a:ext cx="325087" cy="325087"/>
            <a:chOff x="2085525" y="4992125"/>
            <a:chExt cx="481825" cy="481825"/>
          </a:xfrm>
        </p:grpSpPr>
        <p:sp>
          <p:nvSpPr>
            <p:cNvPr id="2533" name="Google Shape;253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5" name="Google Shape;2535;p64"/>
          <p:cNvGrpSpPr/>
          <p:nvPr/>
        </p:nvGrpSpPr>
        <p:grpSpPr>
          <a:xfrm>
            <a:off x="5731253" y="2948559"/>
            <a:ext cx="325087" cy="325087"/>
            <a:chOff x="2085525" y="4992125"/>
            <a:chExt cx="481825" cy="481825"/>
          </a:xfrm>
        </p:grpSpPr>
        <p:sp>
          <p:nvSpPr>
            <p:cNvPr id="2536" name="Google Shape;2536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8" name="Google Shape;2538;p64"/>
          <p:cNvGrpSpPr/>
          <p:nvPr/>
        </p:nvGrpSpPr>
        <p:grpSpPr>
          <a:xfrm>
            <a:off x="3107141" y="3519957"/>
            <a:ext cx="325087" cy="325087"/>
            <a:chOff x="2085525" y="4992125"/>
            <a:chExt cx="481825" cy="481825"/>
          </a:xfrm>
        </p:grpSpPr>
        <p:sp>
          <p:nvSpPr>
            <p:cNvPr id="2539" name="Google Shape;2539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1" name="Google Shape;2541;p64"/>
          <p:cNvGrpSpPr/>
          <p:nvPr/>
        </p:nvGrpSpPr>
        <p:grpSpPr>
          <a:xfrm>
            <a:off x="4412037" y="2391118"/>
            <a:ext cx="325087" cy="325087"/>
            <a:chOff x="1492675" y="4992125"/>
            <a:chExt cx="481825" cy="481825"/>
          </a:xfrm>
        </p:grpSpPr>
        <p:sp>
          <p:nvSpPr>
            <p:cNvPr id="2542" name="Google Shape;2542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3" name="Google Shape;2543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4" name="Google Shape;2544;p64"/>
          <p:cNvGrpSpPr/>
          <p:nvPr/>
        </p:nvGrpSpPr>
        <p:grpSpPr>
          <a:xfrm>
            <a:off x="5731232" y="2391118"/>
            <a:ext cx="325087" cy="325087"/>
            <a:chOff x="1492675" y="4992125"/>
            <a:chExt cx="481825" cy="481825"/>
          </a:xfrm>
        </p:grpSpPr>
        <p:sp>
          <p:nvSpPr>
            <p:cNvPr id="2545" name="Google Shape;2545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7" name="Google Shape;2547;p64"/>
          <p:cNvGrpSpPr/>
          <p:nvPr/>
        </p:nvGrpSpPr>
        <p:grpSpPr>
          <a:xfrm>
            <a:off x="3107120" y="2953112"/>
            <a:ext cx="325087" cy="325087"/>
            <a:chOff x="1492675" y="4992125"/>
            <a:chExt cx="481825" cy="481825"/>
          </a:xfrm>
        </p:grpSpPr>
        <p:sp>
          <p:nvSpPr>
            <p:cNvPr id="2548" name="Google Shape;2548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9" name="Google Shape;2549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0" name="Google Shape;2550;p64"/>
          <p:cNvGrpSpPr/>
          <p:nvPr/>
        </p:nvGrpSpPr>
        <p:grpSpPr>
          <a:xfrm>
            <a:off x="4412037" y="3519957"/>
            <a:ext cx="325087" cy="325087"/>
            <a:chOff x="1492675" y="4992125"/>
            <a:chExt cx="481825" cy="481825"/>
          </a:xfrm>
        </p:grpSpPr>
        <p:sp>
          <p:nvSpPr>
            <p:cNvPr id="2551" name="Google Shape;2551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2" name="Google Shape;2552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3" name="Google Shape;2553;p64"/>
          <p:cNvGrpSpPr/>
          <p:nvPr/>
        </p:nvGrpSpPr>
        <p:grpSpPr>
          <a:xfrm>
            <a:off x="5731232" y="3519957"/>
            <a:ext cx="325087" cy="325087"/>
            <a:chOff x="1492675" y="4992125"/>
            <a:chExt cx="481825" cy="481825"/>
          </a:xfrm>
        </p:grpSpPr>
        <p:sp>
          <p:nvSpPr>
            <p:cNvPr id="2554" name="Google Shape;2554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6" name="Google Shape;2556;p64"/>
          <p:cNvGrpSpPr/>
          <p:nvPr/>
        </p:nvGrpSpPr>
        <p:grpSpPr>
          <a:xfrm>
            <a:off x="7037341" y="3517680"/>
            <a:ext cx="325087" cy="325087"/>
            <a:chOff x="2085525" y="4992125"/>
            <a:chExt cx="481825" cy="481825"/>
          </a:xfrm>
        </p:grpSpPr>
        <p:sp>
          <p:nvSpPr>
            <p:cNvPr id="2557" name="Google Shape;2557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9" name="Google Shape;2559;p64"/>
          <p:cNvGrpSpPr/>
          <p:nvPr/>
        </p:nvGrpSpPr>
        <p:grpSpPr>
          <a:xfrm>
            <a:off x="7037345" y="2948556"/>
            <a:ext cx="325087" cy="325087"/>
            <a:chOff x="1492675" y="4992125"/>
            <a:chExt cx="481825" cy="481825"/>
          </a:xfrm>
        </p:grpSpPr>
        <p:sp>
          <p:nvSpPr>
            <p:cNvPr id="2560" name="Google Shape;2560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65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MODEL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67" name="Google Shape;2567;p65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NEPTUNE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8" name="Google Shape;2568;p65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JUPITER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9" name="Google Shape;2569;p65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0" name="Google Shape;2570;p65"/>
          <p:cNvSpPr txBox="1"/>
          <p:nvPr>
            <p:ph idx="13" type="subTitle"/>
          </p:nvPr>
        </p:nvSpPr>
        <p:spPr>
          <a:xfrm>
            <a:off x="1331509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VENUS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1" name="Google Shape;2571;p65"/>
          <p:cNvSpPr txBox="1"/>
          <p:nvPr>
            <p:ph idx="14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SATURN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2" name="Google Shape;2572;p65"/>
          <p:cNvSpPr txBox="1"/>
          <p:nvPr>
            <p:ph idx="15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3" name="Google Shape;2573;p65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2574" name="Google Shape;2574;p65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also the biggest planet in the Solar System</a:t>
            </a:r>
            <a:endParaRPr/>
          </a:p>
        </p:txBody>
      </p:sp>
      <p:sp>
        <p:nvSpPr>
          <p:cNvPr id="2575" name="Google Shape;2575;p65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576" name="Google Shape;2576;p65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2577" name="Google Shape;2577;p65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ringed one. It’s a gas giant, composed of hydrogen and helium</a:t>
            </a:r>
            <a:endParaRPr/>
          </a:p>
        </p:txBody>
      </p:sp>
      <p:sp>
        <p:nvSpPr>
          <p:cNvPr id="2578" name="Google Shape;2578;p65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in the Solar System</a:t>
            </a:r>
            <a:endParaRPr/>
          </a:p>
        </p:txBody>
      </p:sp>
      <p:sp>
        <p:nvSpPr>
          <p:cNvPr id="2579" name="Google Shape;2579;p65"/>
          <p:cNvSpPr txBox="1"/>
          <p:nvPr>
            <p:ph idx="13" type="subTitle"/>
          </p:nvPr>
        </p:nvSpPr>
        <p:spPr>
          <a:xfrm>
            <a:off x="2017309" y="14471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580" name="Google Shape;2580;p65"/>
          <p:cNvSpPr txBox="1"/>
          <p:nvPr>
            <p:ph idx="13" type="subTitle"/>
          </p:nvPr>
        </p:nvSpPr>
        <p:spPr>
          <a:xfrm>
            <a:off x="4354572" y="14471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81" name="Google Shape;2581;p65"/>
          <p:cNvSpPr txBox="1"/>
          <p:nvPr>
            <p:ph idx="13" type="subTitle"/>
          </p:nvPr>
        </p:nvSpPr>
        <p:spPr>
          <a:xfrm>
            <a:off x="6684097" y="14471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3</a:t>
            </a:r>
            <a:r>
              <a:rPr lang="en">
                <a:solidFill>
                  <a:schemeClr val="accent3"/>
                </a:solidFill>
              </a:rPr>
              <a:t>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82" name="Google Shape;2582;p65"/>
          <p:cNvSpPr txBox="1"/>
          <p:nvPr>
            <p:ph idx="13" type="subTitle"/>
          </p:nvPr>
        </p:nvSpPr>
        <p:spPr>
          <a:xfrm>
            <a:off x="2017309" y="29234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4</a:t>
            </a:r>
            <a:r>
              <a:rPr lang="en">
                <a:solidFill>
                  <a:schemeClr val="accent3"/>
                </a:solidFill>
              </a:rPr>
              <a:t>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83" name="Google Shape;2583;p65"/>
          <p:cNvSpPr txBox="1"/>
          <p:nvPr>
            <p:ph idx="13" type="subTitle"/>
          </p:nvPr>
        </p:nvSpPr>
        <p:spPr>
          <a:xfrm>
            <a:off x="4354572" y="29234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</p:txBody>
      </p:sp>
      <p:sp>
        <p:nvSpPr>
          <p:cNvPr id="2584" name="Google Shape;2584;p65"/>
          <p:cNvSpPr txBox="1"/>
          <p:nvPr>
            <p:ph idx="13" type="subTitle"/>
          </p:nvPr>
        </p:nvSpPr>
        <p:spPr>
          <a:xfrm>
            <a:off x="6684097" y="29234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6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9" name="Google Shape;2589;p66"/>
          <p:cNvCxnSpPr>
            <a:endCxn id="2590" idx="2"/>
          </p:cNvCxnSpPr>
          <p:nvPr/>
        </p:nvCxnSpPr>
        <p:spPr>
          <a:xfrm rot="10800000">
            <a:off x="6936930" y="2736683"/>
            <a:ext cx="0" cy="254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1" name="Google Shape;2591;p66"/>
          <p:cNvCxnSpPr/>
          <p:nvPr/>
        </p:nvCxnSpPr>
        <p:spPr>
          <a:xfrm rot="10800000">
            <a:off x="4575975" y="2736750"/>
            <a:ext cx="0" cy="26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92" name="Google Shape;2592;p66"/>
          <p:cNvGrpSpPr/>
          <p:nvPr/>
        </p:nvGrpSpPr>
        <p:grpSpPr>
          <a:xfrm>
            <a:off x="6600241" y="2198554"/>
            <a:ext cx="670711" cy="572733"/>
            <a:chOff x="2329725" y="1188750"/>
            <a:chExt cx="1083365" cy="925105"/>
          </a:xfrm>
        </p:grpSpPr>
        <p:sp>
          <p:nvSpPr>
            <p:cNvPr id="2593" name="Google Shape;2593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5" name="Google Shape;2595;p66"/>
          <p:cNvGrpSpPr/>
          <p:nvPr/>
        </p:nvGrpSpPr>
        <p:grpSpPr>
          <a:xfrm>
            <a:off x="4239866" y="2198554"/>
            <a:ext cx="670711" cy="572733"/>
            <a:chOff x="2329725" y="1188750"/>
            <a:chExt cx="1083365" cy="925105"/>
          </a:xfrm>
        </p:grpSpPr>
        <p:sp>
          <p:nvSpPr>
            <p:cNvPr id="2596" name="Google Shape;2596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98" name="Google Shape;2598;p66"/>
          <p:cNvCxnSpPr/>
          <p:nvPr/>
        </p:nvCxnSpPr>
        <p:spPr>
          <a:xfrm rot="10800000">
            <a:off x="3397000" y="2976048"/>
            <a:ext cx="0" cy="321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9" name="Google Shape;2599;p66"/>
          <p:cNvCxnSpPr/>
          <p:nvPr/>
        </p:nvCxnSpPr>
        <p:spPr>
          <a:xfrm rot="10800000">
            <a:off x="5757125" y="2999825"/>
            <a:ext cx="0" cy="27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0" name="Google Shape;2600;p66"/>
          <p:cNvCxnSpPr/>
          <p:nvPr/>
        </p:nvCxnSpPr>
        <p:spPr>
          <a:xfrm rot="10800000">
            <a:off x="2215844" y="2736683"/>
            <a:ext cx="2700" cy="24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1" name="Google Shape;2601;p66"/>
          <p:cNvSpPr txBox="1"/>
          <p:nvPr>
            <p:ph idx="4294967295" type="subTitle"/>
          </p:nvPr>
        </p:nvSpPr>
        <p:spPr>
          <a:xfrm>
            <a:off x="2932442" y="329905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2" name="Google Shape;2602;p6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TIMING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3" name="Google Shape;2603;p66"/>
          <p:cNvSpPr txBox="1"/>
          <p:nvPr/>
        </p:nvSpPr>
        <p:spPr>
          <a:xfrm>
            <a:off x="2622276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Venus 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has a beautiful name, but it’s terribly hot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4" name="Google Shape;2604;p66"/>
          <p:cNvSpPr txBox="1"/>
          <p:nvPr/>
        </p:nvSpPr>
        <p:spPr>
          <a:xfrm>
            <a:off x="1432339" y="126102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Neptune is the farthest planet from the Sun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5" name="Google Shape;2605;p66"/>
          <p:cNvSpPr txBox="1"/>
          <p:nvPr/>
        </p:nvSpPr>
        <p:spPr>
          <a:xfrm>
            <a:off x="3798394" y="125994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Jupiter is the biggest planet in the Solar System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6" name="Google Shape;2606;p66"/>
          <p:cNvSpPr txBox="1"/>
          <p:nvPr/>
        </p:nvSpPr>
        <p:spPr>
          <a:xfrm>
            <a:off x="4976871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7" name="Google Shape;2607;p66"/>
          <p:cNvSpPr txBox="1"/>
          <p:nvPr/>
        </p:nvSpPr>
        <p:spPr>
          <a:xfrm>
            <a:off x="6164142" y="1260632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Saturn is composed of hydrogen and helium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8" name="Google Shape;2608;p66"/>
          <p:cNvCxnSpPr/>
          <p:nvPr/>
        </p:nvCxnSpPr>
        <p:spPr>
          <a:xfrm>
            <a:off x="1031275" y="2993450"/>
            <a:ext cx="7086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grpSp>
        <p:nvGrpSpPr>
          <p:cNvPr id="2609" name="Google Shape;2609;p66"/>
          <p:cNvGrpSpPr/>
          <p:nvPr/>
        </p:nvGrpSpPr>
        <p:grpSpPr>
          <a:xfrm>
            <a:off x="3057910" y="3215885"/>
            <a:ext cx="670711" cy="572733"/>
            <a:chOff x="2329725" y="1188750"/>
            <a:chExt cx="1083365" cy="925105"/>
          </a:xfrm>
        </p:grpSpPr>
        <p:sp>
          <p:nvSpPr>
            <p:cNvPr id="2610" name="Google Shape;2610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2" name="Google Shape;2612;p66"/>
          <p:cNvGrpSpPr/>
          <p:nvPr/>
        </p:nvGrpSpPr>
        <p:grpSpPr>
          <a:xfrm>
            <a:off x="1879479" y="2198554"/>
            <a:ext cx="670711" cy="572733"/>
            <a:chOff x="2329725" y="1188750"/>
            <a:chExt cx="1083365" cy="925105"/>
          </a:xfrm>
        </p:grpSpPr>
        <p:sp>
          <p:nvSpPr>
            <p:cNvPr id="2613" name="Google Shape;2613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66"/>
          <p:cNvSpPr txBox="1"/>
          <p:nvPr>
            <p:ph idx="4294967295" type="subTitle"/>
          </p:nvPr>
        </p:nvSpPr>
        <p:spPr>
          <a:xfrm>
            <a:off x="1988594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6" name="Google Shape;2616;p66"/>
          <p:cNvSpPr txBox="1"/>
          <p:nvPr>
            <p:ph idx="4294967295" type="subTitle"/>
          </p:nvPr>
        </p:nvSpPr>
        <p:spPr>
          <a:xfrm>
            <a:off x="43466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90" name="Google Shape;2590;p66"/>
          <p:cNvSpPr txBox="1"/>
          <p:nvPr>
            <p:ph idx="4294967295" type="subTitle"/>
          </p:nvPr>
        </p:nvSpPr>
        <p:spPr>
          <a:xfrm>
            <a:off x="67083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7" name="Google Shape;2617;p66"/>
          <p:cNvSpPr txBox="1"/>
          <p:nvPr>
            <p:ph idx="4294967295" type="subTitle"/>
          </p:nvPr>
        </p:nvSpPr>
        <p:spPr>
          <a:xfrm>
            <a:off x="2908893" y="3287294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18" name="Google Shape;2618;p66"/>
          <p:cNvGrpSpPr/>
          <p:nvPr/>
        </p:nvGrpSpPr>
        <p:grpSpPr>
          <a:xfrm>
            <a:off x="5421772" y="3217635"/>
            <a:ext cx="670711" cy="572733"/>
            <a:chOff x="2329725" y="1188750"/>
            <a:chExt cx="1083365" cy="925105"/>
          </a:xfrm>
        </p:grpSpPr>
        <p:sp>
          <p:nvSpPr>
            <p:cNvPr id="2619" name="Google Shape;2619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1" name="Google Shape;2621;p66"/>
          <p:cNvSpPr txBox="1"/>
          <p:nvPr>
            <p:ph idx="4294967295" type="subTitle"/>
          </p:nvPr>
        </p:nvSpPr>
        <p:spPr>
          <a:xfrm>
            <a:off x="5265466" y="3284770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8" name="Google Shape;1838;p40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</a:t>
            </a:r>
            <a:endParaRPr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8" name="Google Shape;1848;p40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49" name="Google Shape;1849;p40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BUSINESS</a:t>
            </a:r>
            <a:endParaRPr/>
          </a:p>
        </p:txBody>
      </p:sp>
      <p:sp>
        <p:nvSpPr>
          <p:cNvPr id="1850" name="Google Shape;1850;p40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1851" name="Google Shape;1851;p40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852" name="Google Shape;1852;p40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1853" name="Google Shape;1853;p40"/>
          <p:cNvSpPr txBox="1"/>
          <p:nvPr>
            <p:ph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/>
          <p:nvPr>
            <p:ph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5" name="Google Shape;1855;p40"/>
          <p:cNvSpPr txBox="1"/>
          <p:nvPr>
            <p:ph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6" name="Google Shape;1856;p40"/>
          <p:cNvSpPr txBox="1"/>
          <p:nvPr>
            <p:ph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7" name="Google Shape;1857;p40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58" name="Google Shape;1858;p40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59" name="Google Shape;1859;p40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67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GROWTH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7" name="Google Shape;2627;p67"/>
          <p:cNvSpPr txBox="1"/>
          <p:nvPr/>
        </p:nvSpPr>
        <p:spPr>
          <a:xfrm>
            <a:off x="46702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Increased income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8" name="Google Shape;2628;p67"/>
          <p:cNvSpPr txBox="1"/>
          <p:nvPr/>
        </p:nvSpPr>
        <p:spPr>
          <a:xfrm>
            <a:off x="4573586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9" name="Google Shape;2629;p67"/>
          <p:cNvSpPr txBox="1"/>
          <p:nvPr/>
        </p:nvSpPr>
        <p:spPr>
          <a:xfrm>
            <a:off x="64564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Expected income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0" name="Google Shape;2630;p67"/>
          <p:cNvSpPr txBox="1"/>
          <p:nvPr/>
        </p:nvSpPr>
        <p:spPr>
          <a:xfrm>
            <a:off x="6306729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$5M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1" name="Google Shape;2631;p67"/>
          <p:cNvSpPr txBox="1"/>
          <p:nvPr/>
        </p:nvSpPr>
        <p:spPr>
          <a:xfrm>
            <a:off x="46702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More employees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2" name="Google Shape;2632;p67"/>
          <p:cNvSpPr txBox="1"/>
          <p:nvPr/>
        </p:nvSpPr>
        <p:spPr>
          <a:xfrm>
            <a:off x="4573586" y="2985613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3" name="Google Shape;2633;p67"/>
          <p:cNvSpPr txBox="1"/>
          <p:nvPr/>
        </p:nvSpPr>
        <p:spPr>
          <a:xfrm>
            <a:off x="64564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 employees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4" name="Google Shape;2634;p67"/>
          <p:cNvSpPr txBox="1"/>
          <p:nvPr/>
        </p:nvSpPr>
        <p:spPr>
          <a:xfrm>
            <a:off x="6306729" y="2985625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3,000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35" name="Google Shape;2635;p6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61" y="2223807"/>
            <a:ext cx="3501525" cy="2165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6" name="Google Shape;2636;p67"/>
          <p:cNvGrpSpPr/>
          <p:nvPr/>
        </p:nvGrpSpPr>
        <p:grpSpPr>
          <a:xfrm>
            <a:off x="1277337" y="1663889"/>
            <a:ext cx="2165201" cy="1683712"/>
            <a:chOff x="7952523" y="2772643"/>
            <a:chExt cx="3026982" cy="1893088"/>
          </a:xfrm>
        </p:grpSpPr>
        <p:sp>
          <p:nvSpPr>
            <p:cNvPr id="2637" name="Google Shape;2637;p67"/>
            <p:cNvSpPr/>
            <p:nvPr/>
          </p:nvSpPr>
          <p:spPr>
            <a:xfrm>
              <a:off x="7952523" y="2909470"/>
              <a:ext cx="2904432" cy="1756261"/>
            </a:xfrm>
            <a:custGeom>
              <a:rect b="b" l="l" r="r" t="t"/>
              <a:pathLst>
                <a:path extrusionOk="0" h="133514" w="273836">
                  <a:moveTo>
                    <a:pt x="268541" y="0"/>
                  </a:moveTo>
                  <a:cubicBezTo>
                    <a:pt x="203297" y="67892"/>
                    <a:pt x="133892" y="98528"/>
                    <a:pt x="87181" y="112333"/>
                  </a:cubicBezTo>
                  <a:cubicBezTo>
                    <a:pt x="43018" y="125303"/>
                    <a:pt x="10257" y="126158"/>
                    <a:pt x="2261" y="126158"/>
                  </a:cubicBezTo>
                  <a:cubicBezTo>
                    <a:pt x="1046" y="126158"/>
                    <a:pt x="403" y="126139"/>
                    <a:pt x="378" y="126139"/>
                  </a:cubicBezTo>
                  <a:lnTo>
                    <a:pt x="0" y="133514"/>
                  </a:lnTo>
                  <a:lnTo>
                    <a:pt x="2837" y="133514"/>
                  </a:lnTo>
                  <a:cubicBezTo>
                    <a:pt x="12292" y="133514"/>
                    <a:pt x="44631" y="132379"/>
                    <a:pt x="88883" y="119520"/>
                  </a:cubicBezTo>
                  <a:cubicBezTo>
                    <a:pt x="136540" y="105525"/>
                    <a:pt x="207457" y="74322"/>
                    <a:pt x="273836" y="5295"/>
                  </a:cubicBezTo>
                  <a:lnTo>
                    <a:pt x="26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10578337" y="2772643"/>
              <a:ext cx="401168" cy="495043"/>
            </a:xfrm>
            <a:custGeom>
              <a:rect b="b" l="l" r="r" t="t"/>
              <a:pathLst>
                <a:path extrusionOk="0" h="37634" w="37823">
                  <a:moveTo>
                    <a:pt x="37823" y="0"/>
                  </a:moveTo>
                  <a:lnTo>
                    <a:pt x="0" y="7754"/>
                  </a:lnTo>
                  <a:lnTo>
                    <a:pt x="29880" y="37633"/>
                  </a:lnTo>
                  <a:lnTo>
                    <a:pt x="37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8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youremail@freepik.com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+91  620 421 838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yourcompany.com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44" name="Google Shape;2644;p68"/>
          <p:cNvSpPr txBox="1"/>
          <p:nvPr/>
        </p:nvSpPr>
        <p:spPr>
          <a:xfrm>
            <a:off x="894598" y="4255350"/>
            <a:ext cx="3349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Please keep this slide for attribution.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5" name="Google Shape;2645;p68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646" name="Google Shape;2646;p68"/>
          <p:cNvGrpSpPr/>
          <p:nvPr/>
        </p:nvGrpSpPr>
        <p:grpSpPr>
          <a:xfrm>
            <a:off x="1932640" y="2260203"/>
            <a:ext cx="331758" cy="331758"/>
            <a:chOff x="1379798" y="1723250"/>
            <a:chExt cx="397887" cy="397887"/>
          </a:xfrm>
        </p:grpSpPr>
        <p:sp>
          <p:nvSpPr>
            <p:cNvPr id="2647" name="Google Shape;2647;p68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1" name="Google Shape;2651;p68"/>
          <p:cNvGrpSpPr/>
          <p:nvPr/>
        </p:nvGrpSpPr>
        <p:grpSpPr>
          <a:xfrm>
            <a:off x="1023684" y="2260203"/>
            <a:ext cx="331775" cy="331758"/>
            <a:chOff x="266768" y="1721375"/>
            <a:chExt cx="397907" cy="397887"/>
          </a:xfrm>
        </p:grpSpPr>
        <p:sp>
          <p:nvSpPr>
            <p:cNvPr id="2652" name="Google Shape;2652;p6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4" name="Google Shape;2654;p68"/>
          <p:cNvGrpSpPr/>
          <p:nvPr/>
        </p:nvGrpSpPr>
        <p:grpSpPr>
          <a:xfrm>
            <a:off x="1478178" y="2260203"/>
            <a:ext cx="331740" cy="331758"/>
            <a:chOff x="864491" y="1723250"/>
            <a:chExt cx="397866" cy="397887"/>
          </a:xfrm>
        </p:grpSpPr>
        <p:sp>
          <p:nvSpPr>
            <p:cNvPr id="2655" name="Google Shape;2655;p6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69"/>
          <p:cNvSpPr txBox="1"/>
          <p:nvPr>
            <p:ph type="title"/>
          </p:nvPr>
        </p:nvSpPr>
        <p:spPr>
          <a:xfrm>
            <a:off x="922200" y="503388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ALTERNATIVE RESOURCES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63" name="Google Shape;2663;p69"/>
          <p:cNvGrpSpPr/>
          <p:nvPr/>
        </p:nvGrpSpPr>
        <p:grpSpPr>
          <a:xfrm>
            <a:off x="6810656" y="1364225"/>
            <a:ext cx="1692375" cy="1771775"/>
            <a:chOff x="1146200" y="1389800"/>
            <a:chExt cx="1692375" cy="1771775"/>
          </a:xfrm>
        </p:grpSpPr>
        <p:sp>
          <p:nvSpPr>
            <p:cNvPr id="2664" name="Google Shape;2664;p69"/>
            <p:cNvSpPr/>
            <p:nvPr/>
          </p:nvSpPr>
          <p:spPr>
            <a:xfrm>
              <a:off x="1388025" y="1648350"/>
              <a:ext cx="1309775" cy="1309800"/>
            </a:xfrm>
            <a:custGeom>
              <a:rect b="b" l="l" r="r" t="t"/>
              <a:pathLst>
                <a:path extrusionOk="0" h="52392" w="52391">
                  <a:moveTo>
                    <a:pt x="26196" y="0"/>
                  </a:moveTo>
                  <a:cubicBezTo>
                    <a:pt x="11759" y="0"/>
                    <a:pt x="0" y="11707"/>
                    <a:pt x="0" y="26196"/>
                  </a:cubicBezTo>
                  <a:cubicBezTo>
                    <a:pt x="0" y="40632"/>
                    <a:pt x="11759" y="52391"/>
                    <a:pt x="26196" y="52391"/>
                  </a:cubicBezTo>
                  <a:cubicBezTo>
                    <a:pt x="40684" y="52391"/>
                    <a:pt x="52391" y="40632"/>
                    <a:pt x="52391" y="26196"/>
                  </a:cubicBezTo>
                  <a:cubicBezTo>
                    <a:pt x="52391" y="11707"/>
                    <a:pt x="40684" y="0"/>
                    <a:pt x="26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1293850" y="2908900"/>
              <a:ext cx="254300" cy="252675"/>
            </a:xfrm>
            <a:custGeom>
              <a:rect b="b" l="l" r="r" t="t"/>
              <a:pathLst>
                <a:path extrusionOk="0" h="10107" w="10172">
                  <a:moveTo>
                    <a:pt x="5080" y="1"/>
                  </a:moveTo>
                  <a:cubicBezTo>
                    <a:pt x="2297" y="1"/>
                    <a:pt x="1" y="2232"/>
                    <a:pt x="1" y="5080"/>
                  </a:cubicBezTo>
                  <a:cubicBezTo>
                    <a:pt x="1" y="7875"/>
                    <a:pt x="2297" y="10106"/>
                    <a:pt x="5080" y="10106"/>
                  </a:cubicBezTo>
                  <a:cubicBezTo>
                    <a:pt x="7875" y="10106"/>
                    <a:pt x="10172" y="7875"/>
                    <a:pt x="10172" y="5080"/>
                  </a:cubicBezTo>
                  <a:cubicBezTo>
                    <a:pt x="10172" y="2232"/>
                    <a:pt x="7875" y="1"/>
                    <a:pt x="5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9"/>
            <p:cNvSpPr/>
            <p:nvPr/>
          </p:nvSpPr>
          <p:spPr>
            <a:xfrm>
              <a:off x="1779125" y="2420700"/>
              <a:ext cx="72525" cy="71225"/>
            </a:xfrm>
            <a:custGeom>
              <a:rect b="b" l="l" r="r" t="t"/>
              <a:pathLst>
                <a:path extrusionOk="0" h="2849" w="2901">
                  <a:moveTo>
                    <a:pt x="1470" y="0"/>
                  </a:moveTo>
                  <a:cubicBezTo>
                    <a:pt x="656" y="0"/>
                    <a:pt x="0" y="604"/>
                    <a:pt x="0" y="1418"/>
                  </a:cubicBezTo>
                  <a:cubicBezTo>
                    <a:pt x="0" y="2244"/>
                    <a:pt x="656" y="2848"/>
                    <a:pt x="1470" y="2848"/>
                  </a:cubicBezTo>
                  <a:cubicBezTo>
                    <a:pt x="2244" y="2848"/>
                    <a:pt x="2900" y="2244"/>
                    <a:pt x="2900" y="1418"/>
                  </a:cubicBezTo>
                  <a:cubicBezTo>
                    <a:pt x="2900" y="604"/>
                    <a:pt x="2244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9"/>
            <p:cNvSpPr/>
            <p:nvPr/>
          </p:nvSpPr>
          <p:spPr>
            <a:xfrm>
              <a:off x="1665600" y="1462325"/>
              <a:ext cx="140775" cy="140775"/>
            </a:xfrm>
            <a:custGeom>
              <a:rect b="b" l="l" r="r" t="t"/>
              <a:pathLst>
                <a:path extrusionOk="0" h="5631" w="5631">
                  <a:moveTo>
                    <a:pt x="2782" y="0"/>
                  </a:moveTo>
                  <a:cubicBezTo>
                    <a:pt x="1260" y="0"/>
                    <a:pt x="0" y="1260"/>
                    <a:pt x="0" y="2796"/>
                  </a:cubicBezTo>
                  <a:cubicBezTo>
                    <a:pt x="0" y="4384"/>
                    <a:pt x="1260" y="5630"/>
                    <a:pt x="2782" y="5630"/>
                  </a:cubicBezTo>
                  <a:cubicBezTo>
                    <a:pt x="4370" y="5630"/>
                    <a:pt x="5630" y="4384"/>
                    <a:pt x="5630" y="2796"/>
                  </a:cubicBezTo>
                  <a:cubicBezTo>
                    <a:pt x="5630" y="1260"/>
                    <a:pt x="4370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9"/>
            <p:cNvSpPr/>
            <p:nvPr/>
          </p:nvSpPr>
          <p:spPr>
            <a:xfrm>
              <a:off x="1818800" y="1389800"/>
              <a:ext cx="65650" cy="65650"/>
            </a:xfrm>
            <a:custGeom>
              <a:rect b="b" l="l" r="r" t="t"/>
              <a:pathLst>
                <a:path extrusionOk="0" h="2626" w="2626">
                  <a:moveTo>
                    <a:pt x="1313" y="1"/>
                  </a:moveTo>
                  <a:cubicBezTo>
                    <a:pt x="592" y="1"/>
                    <a:pt x="1" y="604"/>
                    <a:pt x="1" y="1313"/>
                  </a:cubicBezTo>
                  <a:cubicBezTo>
                    <a:pt x="1" y="2087"/>
                    <a:pt x="592" y="2626"/>
                    <a:pt x="1313" y="2626"/>
                  </a:cubicBezTo>
                  <a:cubicBezTo>
                    <a:pt x="2022" y="2626"/>
                    <a:pt x="2626" y="2087"/>
                    <a:pt x="2626" y="1313"/>
                  </a:cubicBezTo>
                  <a:cubicBezTo>
                    <a:pt x="2626" y="604"/>
                    <a:pt x="2022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9"/>
            <p:cNvSpPr/>
            <p:nvPr/>
          </p:nvSpPr>
          <p:spPr>
            <a:xfrm>
              <a:off x="1742025" y="1514325"/>
              <a:ext cx="682150" cy="524900"/>
            </a:xfrm>
            <a:custGeom>
              <a:rect b="b" l="l" r="r" t="t"/>
              <a:pathLst>
                <a:path extrusionOk="0" h="20996" w="27286">
                  <a:moveTo>
                    <a:pt x="8582" y="1"/>
                  </a:moveTo>
                  <a:cubicBezTo>
                    <a:pt x="7495" y="1"/>
                    <a:pt x="6416" y="436"/>
                    <a:pt x="5631" y="1254"/>
                  </a:cubicBezTo>
                  <a:cubicBezTo>
                    <a:pt x="4712" y="2304"/>
                    <a:pt x="4437" y="3668"/>
                    <a:pt x="4489" y="4863"/>
                  </a:cubicBezTo>
                  <a:cubicBezTo>
                    <a:pt x="4489" y="7107"/>
                    <a:pt x="2022" y="10887"/>
                    <a:pt x="2022" y="10939"/>
                  </a:cubicBezTo>
                  <a:cubicBezTo>
                    <a:pt x="933" y="12803"/>
                    <a:pt x="1" y="18262"/>
                    <a:pt x="6025" y="20349"/>
                  </a:cubicBezTo>
                  <a:cubicBezTo>
                    <a:pt x="7341" y="20792"/>
                    <a:pt x="8749" y="20996"/>
                    <a:pt x="10184" y="20996"/>
                  </a:cubicBezTo>
                  <a:cubicBezTo>
                    <a:pt x="15303" y="20996"/>
                    <a:pt x="20764" y="18400"/>
                    <a:pt x="23624" y="14771"/>
                  </a:cubicBezTo>
                  <a:cubicBezTo>
                    <a:pt x="27286" y="10178"/>
                    <a:pt x="24608" y="6726"/>
                    <a:pt x="22640" y="6123"/>
                  </a:cubicBezTo>
                  <a:cubicBezTo>
                    <a:pt x="20396" y="5361"/>
                    <a:pt x="16577" y="6018"/>
                    <a:pt x="13729" y="3012"/>
                  </a:cubicBezTo>
                  <a:cubicBezTo>
                    <a:pt x="12521" y="1700"/>
                    <a:pt x="11379" y="926"/>
                    <a:pt x="10500" y="492"/>
                  </a:cubicBezTo>
                  <a:cubicBezTo>
                    <a:pt x="9901" y="161"/>
                    <a:pt x="9240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9"/>
            <p:cNvSpPr/>
            <p:nvPr/>
          </p:nvSpPr>
          <p:spPr>
            <a:xfrm>
              <a:off x="1146200" y="1918025"/>
              <a:ext cx="689050" cy="547175"/>
            </a:xfrm>
            <a:custGeom>
              <a:rect b="b" l="l" r="r" t="t"/>
              <a:pathLst>
                <a:path extrusionOk="0" h="21887" w="27562">
                  <a:moveTo>
                    <a:pt x="14672" y="1"/>
                  </a:moveTo>
                  <a:cubicBezTo>
                    <a:pt x="14319" y="1"/>
                    <a:pt x="13962" y="48"/>
                    <a:pt x="13610" y="146"/>
                  </a:cubicBezTo>
                  <a:cubicBezTo>
                    <a:pt x="12246" y="592"/>
                    <a:pt x="11314" y="1629"/>
                    <a:pt x="10710" y="2665"/>
                  </a:cubicBezTo>
                  <a:cubicBezTo>
                    <a:pt x="9621" y="4582"/>
                    <a:pt x="5513" y="6550"/>
                    <a:pt x="5461" y="6550"/>
                  </a:cubicBezTo>
                  <a:cubicBezTo>
                    <a:pt x="3610" y="7587"/>
                    <a:pt x="1" y="11852"/>
                    <a:pt x="4096" y="16669"/>
                  </a:cubicBezTo>
                  <a:cubicBezTo>
                    <a:pt x="7009" y="20113"/>
                    <a:pt x="12036" y="21887"/>
                    <a:pt x="16685" y="21887"/>
                  </a:cubicBezTo>
                  <a:cubicBezTo>
                    <a:pt x="18589" y="21887"/>
                    <a:pt x="20430" y="21589"/>
                    <a:pt x="22036" y="20986"/>
                  </a:cubicBezTo>
                  <a:cubicBezTo>
                    <a:pt x="27561" y="18965"/>
                    <a:pt x="27010" y="14634"/>
                    <a:pt x="25698" y="13060"/>
                  </a:cubicBezTo>
                  <a:cubicBezTo>
                    <a:pt x="24110" y="11301"/>
                    <a:pt x="20501" y="9884"/>
                    <a:pt x="19621" y="5841"/>
                  </a:cubicBezTo>
                  <a:cubicBezTo>
                    <a:pt x="19241" y="4083"/>
                    <a:pt x="18703" y="2823"/>
                    <a:pt x="18151" y="2009"/>
                  </a:cubicBezTo>
                  <a:cubicBezTo>
                    <a:pt x="17407" y="741"/>
                    <a:pt x="16069" y="1"/>
                    <a:pt x="14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2216475" y="1927725"/>
              <a:ext cx="622100" cy="511725"/>
            </a:xfrm>
            <a:custGeom>
              <a:rect b="b" l="l" r="r" t="t"/>
              <a:pathLst>
                <a:path extrusionOk="0" h="20469" w="24884">
                  <a:moveTo>
                    <a:pt x="17125" y="0"/>
                  </a:moveTo>
                  <a:cubicBezTo>
                    <a:pt x="11084" y="0"/>
                    <a:pt x="4706" y="4715"/>
                    <a:pt x="2402" y="9824"/>
                  </a:cubicBezTo>
                  <a:cubicBezTo>
                    <a:pt x="0" y="15231"/>
                    <a:pt x="3504" y="17856"/>
                    <a:pt x="5525" y="17974"/>
                  </a:cubicBezTo>
                  <a:cubicBezTo>
                    <a:pt x="5640" y="17981"/>
                    <a:pt x="5758" y="17985"/>
                    <a:pt x="5878" y="17985"/>
                  </a:cubicBezTo>
                  <a:cubicBezTo>
                    <a:pt x="7194" y="17985"/>
                    <a:pt x="8837" y="17564"/>
                    <a:pt x="10615" y="17564"/>
                  </a:cubicBezTo>
                  <a:cubicBezTo>
                    <a:pt x="12003" y="17564"/>
                    <a:pt x="13474" y="17821"/>
                    <a:pt x="14935" y="18735"/>
                  </a:cubicBezTo>
                  <a:cubicBezTo>
                    <a:pt x="16458" y="19667"/>
                    <a:pt x="17770" y="20100"/>
                    <a:pt x="18702" y="20375"/>
                  </a:cubicBezTo>
                  <a:cubicBezTo>
                    <a:pt x="18999" y="20438"/>
                    <a:pt x="19297" y="20468"/>
                    <a:pt x="19592" y="20468"/>
                  </a:cubicBezTo>
                  <a:cubicBezTo>
                    <a:pt x="21093" y="20468"/>
                    <a:pt x="22499" y="19682"/>
                    <a:pt x="23190" y="18354"/>
                  </a:cubicBezTo>
                  <a:cubicBezTo>
                    <a:pt x="23846" y="17094"/>
                    <a:pt x="23794" y="15729"/>
                    <a:pt x="23466" y="14575"/>
                  </a:cubicBezTo>
                  <a:cubicBezTo>
                    <a:pt x="22862" y="12449"/>
                    <a:pt x="24279" y="8131"/>
                    <a:pt x="24279" y="8078"/>
                  </a:cubicBezTo>
                  <a:cubicBezTo>
                    <a:pt x="24883" y="5992"/>
                    <a:pt x="24332" y="466"/>
                    <a:pt x="17993" y="33"/>
                  </a:cubicBezTo>
                  <a:cubicBezTo>
                    <a:pt x="17705" y="11"/>
                    <a:pt x="17415" y="0"/>
                    <a:pt x="1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9"/>
            <p:cNvSpPr/>
            <p:nvPr/>
          </p:nvSpPr>
          <p:spPr>
            <a:xfrm>
              <a:off x="2209575" y="2479000"/>
              <a:ext cx="530550" cy="571775"/>
            </a:xfrm>
            <a:custGeom>
              <a:rect b="b" l="l" r="r" t="t"/>
              <a:pathLst>
                <a:path extrusionOk="0" h="22871" w="21222">
                  <a:moveTo>
                    <a:pt x="7035" y="0"/>
                  </a:moveTo>
                  <a:cubicBezTo>
                    <a:pt x="4541" y="0"/>
                    <a:pt x="840" y="1329"/>
                    <a:pt x="447" y="6422"/>
                  </a:cubicBezTo>
                  <a:cubicBezTo>
                    <a:pt x="1" y="12761"/>
                    <a:pt x="4870" y="19651"/>
                    <a:pt x="10290" y="22052"/>
                  </a:cubicBezTo>
                  <a:cubicBezTo>
                    <a:pt x="11587" y="22632"/>
                    <a:pt x="12725" y="22871"/>
                    <a:pt x="13706" y="22871"/>
                  </a:cubicBezTo>
                  <a:cubicBezTo>
                    <a:pt x="16812" y="22871"/>
                    <a:pt x="18347" y="20478"/>
                    <a:pt x="18427" y="18942"/>
                  </a:cubicBezTo>
                  <a:cubicBezTo>
                    <a:pt x="18597" y="16593"/>
                    <a:pt x="16957" y="13036"/>
                    <a:pt x="19148" y="9480"/>
                  </a:cubicBezTo>
                  <a:cubicBezTo>
                    <a:pt x="20133" y="8010"/>
                    <a:pt x="20566" y="6697"/>
                    <a:pt x="20789" y="5766"/>
                  </a:cubicBezTo>
                  <a:cubicBezTo>
                    <a:pt x="21222" y="3955"/>
                    <a:pt x="20395" y="2104"/>
                    <a:pt x="18820" y="1277"/>
                  </a:cubicBezTo>
                  <a:cubicBezTo>
                    <a:pt x="18137" y="893"/>
                    <a:pt x="17404" y="748"/>
                    <a:pt x="16694" y="748"/>
                  </a:cubicBezTo>
                  <a:cubicBezTo>
                    <a:pt x="16094" y="748"/>
                    <a:pt x="15511" y="851"/>
                    <a:pt x="14988" y="1002"/>
                  </a:cubicBezTo>
                  <a:cubicBezTo>
                    <a:pt x="14612" y="1108"/>
                    <a:pt x="14171" y="1151"/>
                    <a:pt x="13699" y="1151"/>
                  </a:cubicBezTo>
                  <a:cubicBezTo>
                    <a:pt x="11481" y="1151"/>
                    <a:pt x="8574" y="188"/>
                    <a:pt x="8531" y="188"/>
                  </a:cubicBezTo>
                  <a:cubicBezTo>
                    <a:pt x="8137" y="73"/>
                    <a:pt x="7619" y="0"/>
                    <a:pt x="7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9"/>
            <p:cNvSpPr/>
            <p:nvPr/>
          </p:nvSpPr>
          <p:spPr>
            <a:xfrm>
              <a:off x="1545175" y="2589900"/>
              <a:ext cx="593200" cy="501100"/>
            </a:xfrm>
            <a:custGeom>
              <a:rect b="b" l="l" r="r" t="t"/>
              <a:pathLst>
                <a:path extrusionOk="0" h="20044" w="23728">
                  <a:moveTo>
                    <a:pt x="18212" y="0"/>
                  </a:moveTo>
                  <a:cubicBezTo>
                    <a:pt x="18100" y="0"/>
                    <a:pt x="17992" y="6"/>
                    <a:pt x="17889" y="17"/>
                  </a:cubicBezTo>
                  <a:cubicBezTo>
                    <a:pt x="16121" y="264"/>
                    <a:pt x="13886" y="1558"/>
                    <a:pt x="11233" y="1558"/>
                  </a:cubicBezTo>
                  <a:cubicBezTo>
                    <a:pt x="10359" y="1558"/>
                    <a:pt x="9441" y="1418"/>
                    <a:pt x="8479" y="1054"/>
                  </a:cubicBezTo>
                  <a:cubicBezTo>
                    <a:pt x="6838" y="398"/>
                    <a:pt x="5473" y="175"/>
                    <a:pt x="4489" y="122"/>
                  </a:cubicBezTo>
                  <a:cubicBezTo>
                    <a:pt x="4449" y="121"/>
                    <a:pt x="4409" y="121"/>
                    <a:pt x="4369" y="121"/>
                  </a:cubicBezTo>
                  <a:cubicBezTo>
                    <a:pt x="2604" y="121"/>
                    <a:pt x="973" y="1249"/>
                    <a:pt x="447" y="2918"/>
                  </a:cubicBezTo>
                  <a:cubicBezTo>
                    <a:pt x="1" y="4283"/>
                    <a:pt x="381" y="5647"/>
                    <a:pt x="880" y="6684"/>
                  </a:cubicBezTo>
                  <a:cubicBezTo>
                    <a:pt x="1864" y="8705"/>
                    <a:pt x="1261" y="13194"/>
                    <a:pt x="1261" y="13246"/>
                  </a:cubicBezTo>
                  <a:cubicBezTo>
                    <a:pt x="1113" y="15253"/>
                    <a:pt x="2443" y="20043"/>
                    <a:pt x="7799" y="20043"/>
                  </a:cubicBezTo>
                  <a:cubicBezTo>
                    <a:pt x="8152" y="20043"/>
                    <a:pt x="8523" y="20023"/>
                    <a:pt x="8912" y="19979"/>
                  </a:cubicBezTo>
                  <a:cubicBezTo>
                    <a:pt x="15264" y="19257"/>
                    <a:pt x="21117" y="13194"/>
                    <a:pt x="22482" y="7445"/>
                  </a:cubicBezTo>
                  <a:cubicBezTo>
                    <a:pt x="23727" y="2003"/>
                    <a:pt x="20293" y="0"/>
                    <a:pt x="18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2771600" y="2911525"/>
              <a:ext cx="62700" cy="63025"/>
            </a:xfrm>
            <a:custGeom>
              <a:rect b="b" l="l" r="r" t="t"/>
              <a:pathLst>
                <a:path extrusionOk="0" h="2521" w="2508">
                  <a:moveTo>
                    <a:pt x="1261" y="1"/>
                  </a:moveTo>
                  <a:cubicBezTo>
                    <a:pt x="605" y="1"/>
                    <a:pt x="1" y="552"/>
                    <a:pt x="1" y="1260"/>
                  </a:cubicBezTo>
                  <a:cubicBezTo>
                    <a:pt x="1" y="1969"/>
                    <a:pt x="605" y="2520"/>
                    <a:pt x="1261" y="2520"/>
                  </a:cubicBezTo>
                  <a:cubicBezTo>
                    <a:pt x="1969" y="2520"/>
                    <a:pt x="2507" y="1969"/>
                    <a:pt x="2507" y="1260"/>
                  </a:cubicBezTo>
                  <a:cubicBezTo>
                    <a:pt x="2507" y="552"/>
                    <a:pt x="1969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2446125" y="1790425"/>
              <a:ext cx="99775" cy="101400"/>
            </a:xfrm>
            <a:custGeom>
              <a:rect b="b" l="l" r="r" t="t"/>
              <a:pathLst>
                <a:path extrusionOk="0" h="4056" w="3991">
                  <a:moveTo>
                    <a:pt x="2022" y="0"/>
                  </a:moveTo>
                  <a:cubicBezTo>
                    <a:pt x="933" y="0"/>
                    <a:pt x="1" y="932"/>
                    <a:pt x="1" y="2021"/>
                  </a:cubicBezTo>
                  <a:cubicBezTo>
                    <a:pt x="1" y="3124"/>
                    <a:pt x="933" y="4055"/>
                    <a:pt x="2022" y="4055"/>
                  </a:cubicBezTo>
                  <a:cubicBezTo>
                    <a:pt x="3124" y="4055"/>
                    <a:pt x="3991" y="3124"/>
                    <a:pt x="3991" y="2021"/>
                  </a:cubicBezTo>
                  <a:cubicBezTo>
                    <a:pt x="3991" y="932"/>
                    <a:pt x="3124" y="0"/>
                    <a:pt x="2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6" name="Google Shape;2676;p69"/>
          <p:cNvGrpSpPr/>
          <p:nvPr/>
        </p:nvGrpSpPr>
        <p:grpSpPr>
          <a:xfrm>
            <a:off x="6210725" y="3562264"/>
            <a:ext cx="1082378" cy="733189"/>
            <a:chOff x="6917100" y="2240375"/>
            <a:chExt cx="935100" cy="633425"/>
          </a:xfrm>
        </p:grpSpPr>
        <p:sp>
          <p:nvSpPr>
            <p:cNvPr id="2677" name="Google Shape;2677;p69"/>
            <p:cNvSpPr/>
            <p:nvPr/>
          </p:nvSpPr>
          <p:spPr>
            <a:xfrm>
              <a:off x="6917100" y="2284550"/>
              <a:ext cx="839300" cy="589250"/>
            </a:xfrm>
            <a:custGeom>
              <a:rect b="b" l="l" r="r" t="t"/>
              <a:pathLst>
                <a:path extrusionOk="0" h="23570" w="33572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7007325" y="2240375"/>
              <a:ext cx="844875" cy="563475"/>
            </a:xfrm>
            <a:custGeom>
              <a:rect b="b" l="l" r="r" t="t"/>
              <a:pathLst>
                <a:path extrusionOk="0" h="22539" w="33795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9" name="Google Shape;2679;p69"/>
          <p:cNvGrpSpPr/>
          <p:nvPr/>
        </p:nvGrpSpPr>
        <p:grpSpPr>
          <a:xfrm>
            <a:off x="7552640" y="3478063"/>
            <a:ext cx="915209" cy="901403"/>
            <a:chOff x="5962975" y="3195175"/>
            <a:chExt cx="812075" cy="799825"/>
          </a:xfrm>
        </p:grpSpPr>
        <p:sp>
          <p:nvSpPr>
            <p:cNvPr id="2680" name="Google Shape;2680;p69"/>
            <p:cNvSpPr/>
            <p:nvPr/>
          </p:nvSpPr>
          <p:spPr>
            <a:xfrm>
              <a:off x="5962975" y="3195175"/>
              <a:ext cx="812075" cy="799825"/>
            </a:xfrm>
            <a:custGeom>
              <a:rect b="b" l="l" r="r" t="t"/>
              <a:pathLst>
                <a:path extrusionOk="0" h="31993" w="32483">
                  <a:moveTo>
                    <a:pt x="15772" y="0"/>
                  </a:moveTo>
                  <a:cubicBezTo>
                    <a:pt x="14053" y="0"/>
                    <a:pt x="12278" y="485"/>
                    <a:pt x="10828" y="1388"/>
                  </a:cubicBezTo>
                  <a:cubicBezTo>
                    <a:pt x="5736" y="4551"/>
                    <a:pt x="985" y="12596"/>
                    <a:pt x="211" y="18502"/>
                  </a:cubicBezTo>
                  <a:cubicBezTo>
                    <a:pt x="1" y="20024"/>
                    <a:pt x="1" y="21665"/>
                    <a:pt x="709" y="23095"/>
                  </a:cubicBezTo>
                  <a:cubicBezTo>
                    <a:pt x="2954" y="27794"/>
                    <a:pt x="9949" y="28069"/>
                    <a:pt x="14214" y="29605"/>
                  </a:cubicBezTo>
                  <a:cubicBezTo>
                    <a:pt x="17090" y="30653"/>
                    <a:pt x="19800" y="31993"/>
                    <a:pt x="22550" y="31993"/>
                  </a:cubicBezTo>
                  <a:cubicBezTo>
                    <a:pt x="24242" y="31993"/>
                    <a:pt x="25949" y="31485"/>
                    <a:pt x="27718" y="30090"/>
                  </a:cubicBezTo>
                  <a:cubicBezTo>
                    <a:pt x="31603" y="26980"/>
                    <a:pt x="32482" y="20746"/>
                    <a:pt x="29582" y="16691"/>
                  </a:cubicBezTo>
                  <a:cubicBezTo>
                    <a:pt x="27942" y="14394"/>
                    <a:pt x="25317" y="12806"/>
                    <a:pt x="24004" y="10299"/>
                  </a:cubicBezTo>
                  <a:cubicBezTo>
                    <a:pt x="22744" y="7832"/>
                    <a:pt x="22915" y="4722"/>
                    <a:pt x="21275" y="2530"/>
                  </a:cubicBezTo>
                  <a:cubicBezTo>
                    <a:pt x="20618" y="1546"/>
                    <a:pt x="19687" y="890"/>
                    <a:pt x="18650" y="509"/>
                  </a:cubicBezTo>
                  <a:cubicBezTo>
                    <a:pt x="17760" y="166"/>
                    <a:pt x="16775" y="0"/>
                    <a:pt x="15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5973800" y="3283525"/>
              <a:ext cx="717900" cy="644400"/>
            </a:xfrm>
            <a:custGeom>
              <a:rect b="b" l="l" r="r" t="t"/>
              <a:pathLst>
                <a:path extrusionOk="0" h="25776" w="28716">
                  <a:moveTo>
                    <a:pt x="12896" y="1"/>
                  </a:moveTo>
                  <a:cubicBezTo>
                    <a:pt x="11994" y="1"/>
                    <a:pt x="11094" y="116"/>
                    <a:pt x="10224" y="361"/>
                  </a:cubicBezTo>
                  <a:cubicBezTo>
                    <a:pt x="8479" y="860"/>
                    <a:pt x="6943" y="1844"/>
                    <a:pt x="5526" y="2933"/>
                  </a:cubicBezTo>
                  <a:cubicBezTo>
                    <a:pt x="2521" y="5335"/>
                    <a:pt x="1" y="8616"/>
                    <a:pt x="53" y="12225"/>
                  </a:cubicBezTo>
                  <a:cubicBezTo>
                    <a:pt x="285" y="19673"/>
                    <a:pt x="8476" y="25776"/>
                    <a:pt x="16414" y="25776"/>
                  </a:cubicBezTo>
                  <a:cubicBezTo>
                    <a:pt x="17918" y="25776"/>
                    <a:pt x="19412" y="25557"/>
                    <a:pt x="20842" y="25086"/>
                  </a:cubicBezTo>
                  <a:cubicBezTo>
                    <a:pt x="24123" y="24037"/>
                    <a:pt x="26682" y="21412"/>
                    <a:pt x="27561" y="18406"/>
                  </a:cubicBezTo>
                  <a:cubicBezTo>
                    <a:pt x="27614" y="18131"/>
                    <a:pt x="27732" y="17868"/>
                    <a:pt x="27732" y="17645"/>
                  </a:cubicBezTo>
                  <a:cubicBezTo>
                    <a:pt x="28716" y="12173"/>
                    <a:pt x="24004" y="4902"/>
                    <a:pt x="19359" y="1949"/>
                  </a:cubicBezTo>
                  <a:cubicBezTo>
                    <a:pt x="17477" y="736"/>
                    <a:pt x="15178" y="1"/>
                    <a:pt x="12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2" name="Google Shape;2682;p69"/>
          <p:cNvGrpSpPr/>
          <p:nvPr/>
        </p:nvGrpSpPr>
        <p:grpSpPr>
          <a:xfrm>
            <a:off x="4786923" y="3448656"/>
            <a:ext cx="1115171" cy="844301"/>
            <a:chOff x="6020400" y="2387300"/>
            <a:chExt cx="974800" cy="738025"/>
          </a:xfrm>
        </p:grpSpPr>
        <p:sp>
          <p:nvSpPr>
            <p:cNvPr id="2683" name="Google Shape;2683;p69"/>
            <p:cNvSpPr/>
            <p:nvPr/>
          </p:nvSpPr>
          <p:spPr>
            <a:xfrm>
              <a:off x="6020400" y="2516200"/>
              <a:ext cx="974800" cy="609125"/>
            </a:xfrm>
            <a:custGeom>
              <a:rect b="b" l="l" r="r" t="t"/>
              <a:pathLst>
                <a:path extrusionOk="0" h="24365" w="38992">
                  <a:moveTo>
                    <a:pt x="19051" y="1"/>
                  </a:moveTo>
                  <a:cubicBezTo>
                    <a:pt x="15817" y="1"/>
                    <a:pt x="12595" y="258"/>
                    <a:pt x="9397" y="816"/>
                  </a:cubicBezTo>
                  <a:cubicBezTo>
                    <a:pt x="5854" y="1420"/>
                    <a:pt x="2678" y="2129"/>
                    <a:pt x="1365" y="5908"/>
                  </a:cubicBezTo>
                  <a:cubicBezTo>
                    <a:pt x="0" y="9951"/>
                    <a:pt x="2783" y="12195"/>
                    <a:pt x="4594" y="15305"/>
                  </a:cubicBezTo>
                  <a:cubicBezTo>
                    <a:pt x="6510" y="18534"/>
                    <a:pt x="8859" y="21762"/>
                    <a:pt x="12350" y="23403"/>
                  </a:cubicBezTo>
                  <a:cubicBezTo>
                    <a:pt x="13823" y="24056"/>
                    <a:pt x="15337" y="24364"/>
                    <a:pt x="16830" y="24364"/>
                  </a:cubicBezTo>
                  <a:cubicBezTo>
                    <a:pt x="19449" y="24364"/>
                    <a:pt x="22005" y="23415"/>
                    <a:pt x="24162" y="21710"/>
                  </a:cubicBezTo>
                  <a:cubicBezTo>
                    <a:pt x="25920" y="20345"/>
                    <a:pt x="27561" y="18757"/>
                    <a:pt x="29529" y="17773"/>
                  </a:cubicBezTo>
                  <a:cubicBezTo>
                    <a:pt x="32692" y="16132"/>
                    <a:pt x="36196" y="16080"/>
                    <a:pt x="37942" y="12470"/>
                  </a:cubicBezTo>
                  <a:cubicBezTo>
                    <a:pt x="38821" y="10830"/>
                    <a:pt x="38992" y="9242"/>
                    <a:pt x="38663" y="7811"/>
                  </a:cubicBezTo>
                  <a:cubicBezTo>
                    <a:pt x="38165" y="5252"/>
                    <a:pt x="36144" y="3166"/>
                    <a:pt x="33466" y="2076"/>
                  </a:cubicBezTo>
                  <a:cubicBezTo>
                    <a:pt x="29739" y="541"/>
                    <a:pt x="25592" y="265"/>
                    <a:pt x="21655" y="55"/>
                  </a:cubicBezTo>
                  <a:cubicBezTo>
                    <a:pt x="20786" y="19"/>
                    <a:pt x="19918" y="1"/>
                    <a:pt x="19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6115875" y="2387300"/>
              <a:ext cx="784825" cy="673975"/>
            </a:xfrm>
            <a:custGeom>
              <a:rect b="b" l="l" r="r" t="t"/>
              <a:pathLst>
                <a:path extrusionOk="0" h="26959" w="31393">
                  <a:moveTo>
                    <a:pt x="12305" y="1"/>
                  </a:moveTo>
                  <a:cubicBezTo>
                    <a:pt x="10343" y="1"/>
                    <a:pt x="8563" y="368"/>
                    <a:pt x="7219" y="1156"/>
                  </a:cubicBezTo>
                  <a:cubicBezTo>
                    <a:pt x="2192" y="4056"/>
                    <a:pt x="0" y="14779"/>
                    <a:pt x="4056" y="20842"/>
                  </a:cubicBezTo>
                  <a:cubicBezTo>
                    <a:pt x="6647" y="24789"/>
                    <a:pt x="11132" y="26958"/>
                    <a:pt x="15724" y="26958"/>
                  </a:cubicBezTo>
                  <a:cubicBezTo>
                    <a:pt x="18201" y="26958"/>
                    <a:pt x="20709" y="26327"/>
                    <a:pt x="22967" y="25002"/>
                  </a:cubicBezTo>
                  <a:cubicBezTo>
                    <a:pt x="29424" y="21288"/>
                    <a:pt x="31393" y="13296"/>
                    <a:pt x="27403" y="7232"/>
                  </a:cubicBezTo>
                  <a:cubicBezTo>
                    <a:pt x="24478" y="2777"/>
                    <a:pt x="17700" y="1"/>
                    <a:pt x="12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5" name="Google Shape;2685;p69"/>
          <p:cNvGrpSpPr/>
          <p:nvPr/>
        </p:nvGrpSpPr>
        <p:grpSpPr>
          <a:xfrm>
            <a:off x="4769481" y="1475775"/>
            <a:ext cx="1683275" cy="1587463"/>
            <a:chOff x="3139750" y="1378838"/>
            <a:chExt cx="1683275" cy="1587463"/>
          </a:xfrm>
        </p:grpSpPr>
        <p:sp>
          <p:nvSpPr>
            <p:cNvPr id="2686" name="Google Shape;2686;p69"/>
            <p:cNvSpPr/>
            <p:nvPr/>
          </p:nvSpPr>
          <p:spPr>
            <a:xfrm>
              <a:off x="3139750" y="1378838"/>
              <a:ext cx="1603775" cy="1549625"/>
            </a:xfrm>
            <a:custGeom>
              <a:rect b="b" l="l" r="r" t="t"/>
              <a:pathLst>
                <a:path extrusionOk="0" h="61985" w="64151">
                  <a:moveTo>
                    <a:pt x="36550" y="0"/>
                  </a:moveTo>
                  <a:cubicBezTo>
                    <a:pt x="33216" y="0"/>
                    <a:pt x="29867" y="1400"/>
                    <a:pt x="27298" y="4039"/>
                  </a:cubicBezTo>
                  <a:cubicBezTo>
                    <a:pt x="21983" y="9459"/>
                    <a:pt x="23899" y="10982"/>
                    <a:pt x="10723" y="17872"/>
                  </a:cubicBezTo>
                  <a:cubicBezTo>
                    <a:pt x="8203" y="19184"/>
                    <a:pt x="3505" y="20168"/>
                    <a:pt x="1864" y="24604"/>
                  </a:cubicBezTo>
                  <a:cubicBezTo>
                    <a:pt x="1" y="29683"/>
                    <a:pt x="3610" y="33568"/>
                    <a:pt x="3610" y="44238"/>
                  </a:cubicBezTo>
                  <a:cubicBezTo>
                    <a:pt x="3610" y="55136"/>
                    <a:pt x="9734" y="60131"/>
                    <a:pt x="19076" y="60131"/>
                  </a:cubicBezTo>
                  <a:cubicBezTo>
                    <a:pt x="20185" y="60131"/>
                    <a:pt x="21339" y="60060"/>
                    <a:pt x="22534" y="59921"/>
                  </a:cubicBezTo>
                  <a:cubicBezTo>
                    <a:pt x="23812" y="59766"/>
                    <a:pt x="25042" y="59700"/>
                    <a:pt x="26229" y="59700"/>
                  </a:cubicBezTo>
                  <a:cubicBezTo>
                    <a:pt x="33202" y="59700"/>
                    <a:pt x="38657" y="61985"/>
                    <a:pt x="43199" y="61985"/>
                  </a:cubicBezTo>
                  <a:cubicBezTo>
                    <a:pt x="44697" y="61985"/>
                    <a:pt x="46096" y="61736"/>
                    <a:pt x="47417" y="61076"/>
                  </a:cubicBezTo>
                  <a:cubicBezTo>
                    <a:pt x="53481" y="58018"/>
                    <a:pt x="49767" y="53254"/>
                    <a:pt x="54636" y="46141"/>
                  </a:cubicBezTo>
                  <a:cubicBezTo>
                    <a:pt x="59229" y="39474"/>
                    <a:pt x="64150" y="34395"/>
                    <a:pt x="60817" y="27557"/>
                  </a:cubicBezTo>
                  <a:cubicBezTo>
                    <a:pt x="57260" y="20221"/>
                    <a:pt x="52444" y="18856"/>
                    <a:pt x="48297" y="8685"/>
                  </a:cubicBezTo>
                  <a:cubicBezTo>
                    <a:pt x="45869" y="2749"/>
                    <a:pt x="41224" y="0"/>
                    <a:pt x="36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3184150" y="1378850"/>
              <a:ext cx="1638875" cy="1587450"/>
            </a:xfrm>
            <a:custGeom>
              <a:rect b="b" l="l" r="r" t="t"/>
              <a:pathLst>
                <a:path extrusionOk="0" h="63498" w="65555">
                  <a:moveTo>
                    <a:pt x="17391" y="0"/>
                  </a:moveTo>
                  <a:cubicBezTo>
                    <a:pt x="10186" y="0"/>
                    <a:pt x="5114" y="5863"/>
                    <a:pt x="5250" y="12874"/>
                  </a:cubicBezTo>
                  <a:cubicBezTo>
                    <a:pt x="5355" y="20525"/>
                    <a:pt x="7809" y="20197"/>
                    <a:pt x="3439" y="34423"/>
                  </a:cubicBezTo>
                  <a:cubicBezTo>
                    <a:pt x="2626" y="37153"/>
                    <a:pt x="1" y="41195"/>
                    <a:pt x="2022" y="45460"/>
                  </a:cubicBezTo>
                  <a:cubicBezTo>
                    <a:pt x="4318" y="50329"/>
                    <a:pt x="9568" y="50553"/>
                    <a:pt x="17167" y="57994"/>
                  </a:cubicBezTo>
                  <a:cubicBezTo>
                    <a:pt x="20965" y="61769"/>
                    <a:pt x="24785" y="63497"/>
                    <a:pt x="28468" y="63497"/>
                  </a:cubicBezTo>
                  <a:cubicBezTo>
                    <a:pt x="33210" y="63497"/>
                    <a:pt x="37725" y="60632"/>
                    <a:pt x="41669" y="55579"/>
                  </a:cubicBezTo>
                  <a:cubicBezTo>
                    <a:pt x="48612" y="46615"/>
                    <a:pt x="60633" y="47377"/>
                    <a:pt x="63100" y="41195"/>
                  </a:cubicBezTo>
                  <a:cubicBezTo>
                    <a:pt x="65555" y="34961"/>
                    <a:pt x="56040" y="31523"/>
                    <a:pt x="54399" y="23097"/>
                  </a:cubicBezTo>
                  <a:cubicBezTo>
                    <a:pt x="52877" y="15118"/>
                    <a:pt x="52706" y="8057"/>
                    <a:pt x="45488" y="5603"/>
                  </a:cubicBezTo>
                  <a:cubicBezTo>
                    <a:pt x="37784" y="2978"/>
                    <a:pt x="33467" y="5432"/>
                    <a:pt x="23296" y="1233"/>
                  </a:cubicBezTo>
                  <a:cubicBezTo>
                    <a:pt x="21222" y="385"/>
                    <a:pt x="19237" y="0"/>
                    <a:pt x="1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8" name="Google Shape;2688;p69"/>
          <p:cNvGrpSpPr/>
          <p:nvPr/>
        </p:nvGrpSpPr>
        <p:grpSpPr>
          <a:xfrm>
            <a:off x="2420190" y="3123149"/>
            <a:ext cx="1741558" cy="1238980"/>
            <a:chOff x="2420190" y="3123149"/>
            <a:chExt cx="1741558" cy="1238980"/>
          </a:xfrm>
        </p:grpSpPr>
        <p:sp>
          <p:nvSpPr>
            <p:cNvPr id="2689" name="Google Shape;2689;p69"/>
            <p:cNvSpPr/>
            <p:nvPr/>
          </p:nvSpPr>
          <p:spPr>
            <a:xfrm>
              <a:off x="2898504" y="3203829"/>
              <a:ext cx="1040765" cy="1028271"/>
            </a:xfrm>
            <a:custGeom>
              <a:rect b="b" l="l" r="r" t="t"/>
              <a:pathLst>
                <a:path extrusionOk="0" h="75221" w="76135">
                  <a:moveTo>
                    <a:pt x="915" y="1"/>
                  </a:moveTo>
                  <a:cubicBezTo>
                    <a:pt x="582" y="112"/>
                    <a:pt x="361" y="361"/>
                    <a:pt x="0" y="472"/>
                  </a:cubicBezTo>
                  <a:cubicBezTo>
                    <a:pt x="25064" y="25425"/>
                    <a:pt x="50017" y="50267"/>
                    <a:pt x="75081" y="75220"/>
                  </a:cubicBezTo>
                  <a:cubicBezTo>
                    <a:pt x="75441" y="75110"/>
                    <a:pt x="75663" y="74971"/>
                    <a:pt x="76134" y="74749"/>
                  </a:cubicBezTo>
                  <a:cubicBezTo>
                    <a:pt x="75330" y="73945"/>
                    <a:pt x="74637" y="73252"/>
                    <a:pt x="73833" y="72559"/>
                  </a:cubicBezTo>
                  <a:lnTo>
                    <a:pt x="46801" y="45526"/>
                  </a:lnTo>
                  <a:cubicBezTo>
                    <a:pt x="43335" y="42061"/>
                    <a:pt x="39731" y="38595"/>
                    <a:pt x="36265" y="35129"/>
                  </a:cubicBezTo>
                  <a:cubicBezTo>
                    <a:pt x="27033" y="25897"/>
                    <a:pt x="17800" y="16636"/>
                    <a:pt x="8540" y="7515"/>
                  </a:cubicBezTo>
                  <a:cubicBezTo>
                    <a:pt x="6238" y="5213"/>
                    <a:pt x="4048" y="2884"/>
                    <a:pt x="1747" y="694"/>
                  </a:cubicBezTo>
                  <a:cubicBezTo>
                    <a:pt x="1497" y="472"/>
                    <a:pt x="1276" y="250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2993250" y="3172593"/>
              <a:ext cx="1023336" cy="1013644"/>
            </a:xfrm>
            <a:custGeom>
              <a:rect b="b" l="l" r="r" t="t"/>
              <a:pathLst>
                <a:path extrusionOk="0" h="74151" w="74860">
                  <a:moveTo>
                    <a:pt x="951" y="0"/>
                  </a:moveTo>
                  <a:cubicBezTo>
                    <a:pt x="678" y="0"/>
                    <a:pt x="371" y="145"/>
                    <a:pt x="1" y="456"/>
                  </a:cubicBezTo>
                  <a:cubicBezTo>
                    <a:pt x="583" y="900"/>
                    <a:pt x="1165" y="1371"/>
                    <a:pt x="1609" y="1953"/>
                  </a:cubicBezTo>
                  <a:cubicBezTo>
                    <a:pt x="6350" y="6556"/>
                    <a:pt x="11091" y="11297"/>
                    <a:pt x="15832" y="16038"/>
                  </a:cubicBezTo>
                  <a:cubicBezTo>
                    <a:pt x="22181" y="22276"/>
                    <a:pt x="28419" y="28514"/>
                    <a:pt x="34657" y="34753"/>
                  </a:cubicBezTo>
                  <a:cubicBezTo>
                    <a:pt x="44722" y="44678"/>
                    <a:pt x="54648" y="54632"/>
                    <a:pt x="64684" y="64668"/>
                  </a:cubicBezTo>
                  <a:cubicBezTo>
                    <a:pt x="66764" y="66748"/>
                    <a:pt x="68982" y="68938"/>
                    <a:pt x="71172" y="71156"/>
                  </a:cubicBezTo>
                  <a:lnTo>
                    <a:pt x="74166" y="74151"/>
                  </a:lnTo>
                  <a:cubicBezTo>
                    <a:pt x="74527" y="73790"/>
                    <a:pt x="74749" y="73679"/>
                    <a:pt x="74859" y="73568"/>
                  </a:cubicBezTo>
                  <a:cubicBezTo>
                    <a:pt x="72087" y="70796"/>
                    <a:pt x="69536" y="68134"/>
                    <a:pt x="67013" y="65473"/>
                  </a:cubicBezTo>
                  <a:cubicBezTo>
                    <a:pt x="60664" y="59234"/>
                    <a:pt x="54287" y="52885"/>
                    <a:pt x="47938" y="46536"/>
                  </a:cubicBezTo>
                  <a:cubicBezTo>
                    <a:pt x="36044" y="34642"/>
                    <a:pt x="24039" y="22747"/>
                    <a:pt x="12144" y="10853"/>
                  </a:cubicBezTo>
                  <a:lnTo>
                    <a:pt x="2191" y="900"/>
                  </a:lnTo>
                  <a:lnTo>
                    <a:pt x="1609" y="317"/>
                  </a:lnTo>
                  <a:cubicBezTo>
                    <a:pt x="1402" y="111"/>
                    <a:pt x="1189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2854158" y="3222790"/>
              <a:ext cx="1036213" cy="1023158"/>
            </a:xfrm>
            <a:custGeom>
              <a:rect b="b" l="l" r="r" t="t"/>
              <a:pathLst>
                <a:path extrusionOk="0" h="74847" w="75802">
                  <a:moveTo>
                    <a:pt x="943" y="0"/>
                  </a:moveTo>
                  <a:cubicBezTo>
                    <a:pt x="583" y="111"/>
                    <a:pt x="361" y="361"/>
                    <a:pt x="0" y="472"/>
                  </a:cubicBezTo>
                  <a:cubicBezTo>
                    <a:pt x="361" y="804"/>
                    <a:pt x="583" y="1165"/>
                    <a:pt x="832" y="1386"/>
                  </a:cubicBezTo>
                  <a:cubicBezTo>
                    <a:pt x="9954" y="10508"/>
                    <a:pt x="19076" y="19519"/>
                    <a:pt x="28308" y="28668"/>
                  </a:cubicBezTo>
                  <a:cubicBezTo>
                    <a:pt x="36182" y="36626"/>
                    <a:pt x="44139" y="44472"/>
                    <a:pt x="52124" y="52457"/>
                  </a:cubicBezTo>
                  <a:cubicBezTo>
                    <a:pt x="59388" y="59721"/>
                    <a:pt x="66680" y="66902"/>
                    <a:pt x="73944" y="74166"/>
                  </a:cubicBezTo>
                  <a:cubicBezTo>
                    <a:pt x="74055" y="74277"/>
                    <a:pt x="74055" y="74416"/>
                    <a:pt x="74166" y="74416"/>
                  </a:cubicBezTo>
                  <a:cubicBezTo>
                    <a:pt x="74473" y="74708"/>
                    <a:pt x="74619" y="74847"/>
                    <a:pt x="74842" y="74847"/>
                  </a:cubicBezTo>
                  <a:cubicBezTo>
                    <a:pt x="75042" y="74847"/>
                    <a:pt x="75304" y="74736"/>
                    <a:pt x="75802" y="74527"/>
                  </a:cubicBezTo>
                  <a:lnTo>
                    <a:pt x="75441" y="74166"/>
                  </a:lnTo>
                  <a:cubicBezTo>
                    <a:pt x="70479" y="69314"/>
                    <a:pt x="65627" y="64351"/>
                    <a:pt x="60664" y="59388"/>
                  </a:cubicBezTo>
                  <a:cubicBezTo>
                    <a:pt x="54315" y="53150"/>
                    <a:pt x="47965" y="46801"/>
                    <a:pt x="41589" y="40563"/>
                  </a:cubicBezTo>
                  <a:cubicBezTo>
                    <a:pt x="30748" y="29694"/>
                    <a:pt x="19990" y="18965"/>
                    <a:pt x="9150" y="8096"/>
                  </a:cubicBezTo>
                  <a:cubicBezTo>
                    <a:pt x="6599" y="5656"/>
                    <a:pt x="4159" y="3133"/>
                    <a:pt x="1636" y="693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9"/>
            <p:cNvSpPr/>
            <p:nvPr/>
          </p:nvSpPr>
          <p:spPr>
            <a:xfrm>
              <a:off x="2945870" y="3188191"/>
              <a:ext cx="1032810" cy="1023446"/>
            </a:xfrm>
            <a:custGeom>
              <a:rect b="b" l="l" r="r" t="t"/>
              <a:pathLst>
                <a:path extrusionOk="0" h="74868" w="75553">
                  <a:moveTo>
                    <a:pt x="844" y="0"/>
                  </a:moveTo>
                  <a:cubicBezTo>
                    <a:pt x="662" y="0"/>
                    <a:pt x="434" y="118"/>
                    <a:pt x="1" y="341"/>
                  </a:cubicBezTo>
                  <a:cubicBezTo>
                    <a:pt x="223" y="563"/>
                    <a:pt x="361" y="812"/>
                    <a:pt x="583" y="1034"/>
                  </a:cubicBezTo>
                  <a:cubicBezTo>
                    <a:pt x="1498" y="1838"/>
                    <a:pt x="2302" y="2642"/>
                    <a:pt x="3245" y="3585"/>
                  </a:cubicBezTo>
                  <a:lnTo>
                    <a:pt x="16747" y="17087"/>
                  </a:lnTo>
                  <a:cubicBezTo>
                    <a:pt x="20795" y="21135"/>
                    <a:pt x="24843" y="25072"/>
                    <a:pt x="28780" y="29120"/>
                  </a:cubicBezTo>
                  <a:cubicBezTo>
                    <a:pt x="32689" y="32918"/>
                    <a:pt x="36515" y="36745"/>
                    <a:pt x="40314" y="40543"/>
                  </a:cubicBezTo>
                  <a:cubicBezTo>
                    <a:pt x="49574" y="49776"/>
                    <a:pt x="58807" y="58925"/>
                    <a:pt x="68039" y="68158"/>
                  </a:cubicBezTo>
                  <a:cubicBezTo>
                    <a:pt x="69426" y="69544"/>
                    <a:pt x="70923" y="71041"/>
                    <a:pt x="72309" y="72427"/>
                  </a:cubicBezTo>
                  <a:cubicBezTo>
                    <a:pt x="73141" y="73231"/>
                    <a:pt x="73945" y="74035"/>
                    <a:pt x="74749" y="74867"/>
                  </a:cubicBezTo>
                  <a:cubicBezTo>
                    <a:pt x="75082" y="74618"/>
                    <a:pt x="75331" y="74507"/>
                    <a:pt x="75553" y="74285"/>
                  </a:cubicBezTo>
                  <a:cubicBezTo>
                    <a:pt x="74527" y="73231"/>
                    <a:pt x="73584" y="72206"/>
                    <a:pt x="72669" y="71263"/>
                  </a:cubicBezTo>
                  <a:cubicBezTo>
                    <a:pt x="63548" y="62252"/>
                    <a:pt x="54426" y="53130"/>
                    <a:pt x="45415" y="44009"/>
                  </a:cubicBezTo>
                  <a:cubicBezTo>
                    <a:pt x="38817" y="37549"/>
                    <a:pt x="32246" y="30950"/>
                    <a:pt x="25647" y="24379"/>
                  </a:cubicBezTo>
                  <a:cubicBezTo>
                    <a:pt x="18494" y="17198"/>
                    <a:pt x="11202" y="10045"/>
                    <a:pt x="4049" y="2781"/>
                  </a:cubicBezTo>
                  <a:cubicBezTo>
                    <a:pt x="3245" y="1949"/>
                    <a:pt x="2302" y="1256"/>
                    <a:pt x="1498" y="452"/>
                  </a:cubicBezTo>
                  <a:cubicBezTo>
                    <a:pt x="1192" y="145"/>
                    <a:pt x="1046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2810195" y="3243254"/>
              <a:ext cx="1026357" cy="1012277"/>
            </a:xfrm>
            <a:custGeom>
              <a:rect b="b" l="l" r="r" t="t"/>
              <a:pathLst>
                <a:path extrusionOk="0" h="74051" w="75081">
                  <a:moveTo>
                    <a:pt x="1026" y="0"/>
                  </a:moveTo>
                  <a:cubicBezTo>
                    <a:pt x="693" y="250"/>
                    <a:pt x="444" y="361"/>
                    <a:pt x="0" y="472"/>
                  </a:cubicBezTo>
                  <a:cubicBezTo>
                    <a:pt x="333" y="832"/>
                    <a:pt x="582" y="1054"/>
                    <a:pt x="804" y="1276"/>
                  </a:cubicBezTo>
                  <a:cubicBezTo>
                    <a:pt x="10286" y="10758"/>
                    <a:pt x="19630" y="20101"/>
                    <a:pt x="29112" y="29473"/>
                  </a:cubicBezTo>
                  <a:cubicBezTo>
                    <a:pt x="37180" y="37569"/>
                    <a:pt x="45276" y="45637"/>
                    <a:pt x="53372" y="53622"/>
                  </a:cubicBezTo>
                  <a:lnTo>
                    <a:pt x="73112" y="73362"/>
                  </a:lnTo>
                  <a:cubicBezTo>
                    <a:pt x="73508" y="73758"/>
                    <a:pt x="73852" y="74051"/>
                    <a:pt x="74318" y="74051"/>
                  </a:cubicBezTo>
                  <a:cubicBezTo>
                    <a:pt x="74539" y="74051"/>
                    <a:pt x="74787" y="73985"/>
                    <a:pt x="75081" y="73834"/>
                  </a:cubicBezTo>
                  <a:cubicBezTo>
                    <a:pt x="50350" y="49102"/>
                    <a:pt x="25646" y="24621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3042148" y="3158445"/>
              <a:ext cx="1005893" cy="994438"/>
            </a:xfrm>
            <a:custGeom>
              <a:rect b="b" l="l" r="r" t="t"/>
              <a:pathLst>
                <a:path extrusionOk="0" h="72746" w="73584">
                  <a:moveTo>
                    <a:pt x="1106" y="1"/>
                  </a:moveTo>
                  <a:cubicBezTo>
                    <a:pt x="874" y="1"/>
                    <a:pt x="582" y="146"/>
                    <a:pt x="0" y="437"/>
                  </a:cubicBezTo>
                  <a:cubicBezTo>
                    <a:pt x="472" y="798"/>
                    <a:pt x="804" y="1020"/>
                    <a:pt x="1165" y="1352"/>
                  </a:cubicBezTo>
                  <a:cubicBezTo>
                    <a:pt x="12837" y="12914"/>
                    <a:pt x="24510" y="24586"/>
                    <a:pt x="36154" y="36259"/>
                  </a:cubicBezTo>
                  <a:cubicBezTo>
                    <a:pt x="42753" y="42719"/>
                    <a:pt x="49213" y="49179"/>
                    <a:pt x="55701" y="55667"/>
                  </a:cubicBezTo>
                  <a:cubicBezTo>
                    <a:pt x="60414" y="60269"/>
                    <a:pt x="65044" y="65010"/>
                    <a:pt x="69674" y="69641"/>
                  </a:cubicBezTo>
                  <a:cubicBezTo>
                    <a:pt x="70700" y="70555"/>
                    <a:pt x="71643" y="71609"/>
                    <a:pt x="72669" y="72524"/>
                  </a:cubicBezTo>
                  <a:cubicBezTo>
                    <a:pt x="72780" y="72635"/>
                    <a:pt x="72891" y="72635"/>
                    <a:pt x="73029" y="72746"/>
                  </a:cubicBezTo>
                  <a:cubicBezTo>
                    <a:pt x="73251" y="72524"/>
                    <a:pt x="73362" y="72302"/>
                    <a:pt x="73584" y="72053"/>
                  </a:cubicBezTo>
                  <a:cubicBezTo>
                    <a:pt x="73251" y="71609"/>
                    <a:pt x="72891" y="71360"/>
                    <a:pt x="72669" y="71027"/>
                  </a:cubicBezTo>
                  <a:cubicBezTo>
                    <a:pt x="64018" y="62487"/>
                    <a:pt x="55451" y="53920"/>
                    <a:pt x="46801" y="45270"/>
                  </a:cubicBezTo>
                  <a:cubicBezTo>
                    <a:pt x="42060" y="40640"/>
                    <a:pt x="37430" y="35898"/>
                    <a:pt x="32689" y="31296"/>
                  </a:cubicBezTo>
                  <a:cubicBezTo>
                    <a:pt x="25314" y="23893"/>
                    <a:pt x="18022" y="16601"/>
                    <a:pt x="10647" y="9226"/>
                  </a:cubicBezTo>
                  <a:cubicBezTo>
                    <a:pt x="7736" y="6343"/>
                    <a:pt x="4741" y="3432"/>
                    <a:pt x="1858" y="437"/>
                  </a:cubicBezTo>
                  <a:cubicBezTo>
                    <a:pt x="1511" y="146"/>
                    <a:pt x="1338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2765850" y="3265618"/>
              <a:ext cx="1007411" cy="989913"/>
            </a:xfrm>
            <a:custGeom>
              <a:rect b="b" l="l" r="r" t="t"/>
              <a:pathLst>
                <a:path extrusionOk="0" h="72415" w="73695">
                  <a:moveTo>
                    <a:pt x="1165" y="0"/>
                  </a:moveTo>
                  <a:cubicBezTo>
                    <a:pt x="915" y="222"/>
                    <a:pt x="583" y="333"/>
                    <a:pt x="0" y="693"/>
                  </a:cubicBezTo>
                  <a:cubicBezTo>
                    <a:pt x="583" y="1026"/>
                    <a:pt x="915" y="1276"/>
                    <a:pt x="1165" y="1497"/>
                  </a:cubicBezTo>
                  <a:cubicBezTo>
                    <a:pt x="7847" y="8207"/>
                    <a:pt x="14556" y="14889"/>
                    <a:pt x="21266" y="21598"/>
                  </a:cubicBezTo>
                  <a:cubicBezTo>
                    <a:pt x="25757" y="25979"/>
                    <a:pt x="30277" y="30498"/>
                    <a:pt x="34657" y="34879"/>
                  </a:cubicBezTo>
                  <a:cubicBezTo>
                    <a:pt x="44250" y="44361"/>
                    <a:pt x="53732" y="53954"/>
                    <a:pt x="63298" y="63409"/>
                  </a:cubicBezTo>
                  <a:cubicBezTo>
                    <a:pt x="66070" y="66181"/>
                    <a:pt x="68981" y="68954"/>
                    <a:pt x="71754" y="71837"/>
                  </a:cubicBezTo>
                  <a:cubicBezTo>
                    <a:pt x="72135" y="72237"/>
                    <a:pt x="72529" y="72415"/>
                    <a:pt x="72999" y="72415"/>
                  </a:cubicBezTo>
                  <a:cubicBezTo>
                    <a:pt x="73213" y="72415"/>
                    <a:pt x="73443" y="72378"/>
                    <a:pt x="73695" y="72309"/>
                  </a:cubicBezTo>
                  <a:cubicBezTo>
                    <a:pt x="49435" y="48160"/>
                    <a:pt x="25314" y="24149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2727943" y="3290634"/>
              <a:ext cx="977473" cy="960413"/>
            </a:xfrm>
            <a:custGeom>
              <a:rect b="b" l="l" r="r" t="t"/>
              <a:pathLst>
                <a:path extrusionOk="0" h="70257" w="71505">
                  <a:moveTo>
                    <a:pt x="805" y="0"/>
                  </a:moveTo>
                  <a:cubicBezTo>
                    <a:pt x="694" y="139"/>
                    <a:pt x="472" y="361"/>
                    <a:pt x="1" y="693"/>
                  </a:cubicBezTo>
                  <a:cubicBezTo>
                    <a:pt x="361" y="943"/>
                    <a:pt x="694" y="1165"/>
                    <a:pt x="916" y="1386"/>
                  </a:cubicBezTo>
                  <a:cubicBezTo>
                    <a:pt x="4381" y="4852"/>
                    <a:pt x="7986" y="8456"/>
                    <a:pt x="11562" y="11922"/>
                  </a:cubicBezTo>
                  <a:cubicBezTo>
                    <a:pt x="16165" y="16635"/>
                    <a:pt x="20906" y="21266"/>
                    <a:pt x="25647" y="26007"/>
                  </a:cubicBezTo>
                  <a:cubicBezTo>
                    <a:pt x="28780" y="29112"/>
                    <a:pt x="31885" y="32245"/>
                    <a:pt x="35129" y="35350"/>
                  </a:cubicBezTo>
                  <a:cubicBezTo>
                    <a:pt x="41478" y="41838"/>
                    <a:pt x="47938" y="48187"/>
                    <a:pt x="54426" y="54647"/>
                  </a:cubicBezTo>
                  <a:cubicBezTo>
                    <a:pt x="59278" y="59499"/>
                    <a:pt x="64241" y="64351"/>
                    <a:pt x="69093" y="69314"/>
                  </a:cubicBezTo>
                  <a:cubicBezTo>
                    <a:pt x="69675" y="69896"/>
                    <a:pt x="70368" y="70257"/>
                    <a:pt x="71505" y="70257"/>
                  </a:cubicBezTo>
                  <a:lnTo>
                    <a:pt x="70701" y="69453"/>
                  </a:lnTo>
                  <a:cubicBezTo>
                    <a:pt x="69675" y="68288"/>
                    <a:pt x="68510" y="67235"/>
                    <a:pt x="67457" y="66098"/>
                  </a:cubicBezTo>
                  <a:cubicBezTo>
                    <a:pt x="59500" y="58224"/>
                    <a:pt x="51653" y="50377"/>
                    <a:pt x="43668" y="42531"/>
                  </a:cubicBezTo>
                  <a:lnTo>
                    <a:pt x="20324" y="19186"/>
                  </a:lnTo>
                  <a:cubicBezTo>
                    <a:pt x="14224" y="13059"/>
                    <a:pt x="8097" y="6931"/>
                    <a:pt x="1969" y="943"/>
                  </a:cubicBezTo>
                  <a:cubicBezTo>
                    <a:pt x="1747" y="582"/>
                    <a:pt x="1387" y="361"/>
                    <a:pt x="1165" y="139"/>
                  </a:cubicBezTo>
                  <a:cubicBezTo>
                    <a:pt x="1165" y="139"/>
                    <a:pt x="1054" y="139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3095967" y="3145472"/>
              <a:ext cx="980508" cy="972921"/>
            </a:xfrm>
            <a:custGeom>
              <a:rect b="b" l="l" r="r" t="t"/>
              <a:pathLst>
                <a:path extrusionOk="0" h="71172" w="71727">
                  <a:moveTo>
                    <a:pt x="1165" y="0"/>
                  </a:moveTo>
                  <a:cubicBezTo>
                    <a:pt x="804" y="111"/>
                    <a:pt x="472" y="222"/>
                    <a:pt x="0" y="361"/>
                  </a:cubicBezTo>
                  <a:cubicBezTo>
                    <a:pt x="23678" y="24038"/>
                    <a:pt x="47355" y="47494"/>
                    <a:pt x="71033" y="71172"/>
                  </a:cubicBezTo>
                  <a:cubicBezTo>
                    <a:pt x="71393" y="70811"/>
                    <a:pt x="71504" y="70590"/>
                    <a:pt x="71726" y="70229"/>
                  </a:cubicBezTo>
                  <a:cubicBezTo>
                    <a:pt x="48159" y="46801"/>
                    <a:pt x="24731" y="23456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3151303" y="3136682"/>
              <a:ext cx="950557" cy="940400"/>
            </a:xfrm>
            <a:custGeom>
              <a:rect b="b" l="l" r="r" t="t"/>
              <a:pathLst>
                <a:path extrusionOk="0" h="68793" w="69536">
                  <a:moveTo>
                    <a:pt x="794" y="0"/>
                  </a:moveTo>
                  <a:cubicBezTo>
                    <a:pt x="562" y="0"/>
                    <a:pt x="305" y="90"/>
                    <a:pt x="0" y="310"/>
                  </a:cubicBezTo>
                  <a:cubicBezTo>
                    <a:pt x="222" y="532"/>
                    <a:pt x="444" y="865"/>
                    <a:pt x="693" y="1115"/>
                  </a:cubicBezTo>
                  <a:cubicBezTo>
                    <a:pt x="2662" y="3083"/>
                    <a:pt x="4741" y="4913"/>
                    <a:pt x="6682" y="6881"/>
                  </a:cubicBezTo>
                  <a:cubicBezTo>
                    <a:pt x="14556" y="14728"/>
                    <a:pt x="22402" y="22602"/>
                    <a:pt x="30249" y="30337"/>
                  </a:cubicBezTo>
                  <a:cubicBezTo>
                    <a:pt x="39149" y="39348"/>
                    <a:pt x="48048" y="48248"/>
                    <a:pt x="57059" y="57148"/>
                  </a:cubicBezTo>
                  <a:lnTo>
                    <a:pt x="68149" y="68238"/>
                  </a:lnTo>
                  <a:cubicBezTo>
                    <a:pt x="68260" y="68349"/>
                    <a:pt x="68510" y="68571"/>
                    <a:pt x="68732" y="68682"/>
                  </a:cubicBezTo>
                  <a:cubicBezTo>
                    <a:pt x="68732" y="68793"/>
                    <a:pt x="68843" y="68793"/>
                    <a:pt x="68953" y="68793"/>
                  </a:cubicBezTo>
                  <a:cubicBezTo>
                    <a:pt x="69064" y="68571"/>
                    <a:pt x="69203" y="68460"/>
                    <a:pt x="69314" y="68349"/>
                  </a:cubicBezTo>
                  <a:lnTo>
                    <a:pt x="69314" y="67989"/>
                  </a:lnTo>
                  <a:cubicBezTo>
                    <a:pt x="69425" y="67878"/>
                    <a:pt x="69425" y="67878"/>
                    <a:pt x="69536" y="67767"/>
                  </a:cubicBezTo>
                  <a:cubicBezTo>
                    <a:pt x="69203" y="67545"/>
                    <a:pt x="68843" y="67295"/>
                    <a:pt x="68510" y="67074"/>
                  </a:cubicBezTo>
                  <a:cubicBezTo>
                    <a:pt x="63408" y="62000"/>
                    <a:pt x="58224" y="56898"/>
                    <a:pt x="53122" y="51714"/>
                  </a:cubicBezTo>
                  <a:cubicBezTo>
                    <a:pt x="48409" y="47084"/>
                    <a:pt x="43668" y="42342"/>
                    <a:pt x="38927" y="37601"/>
                  </a:cubicBezTo>
                  <a:cubicBezTo>
                    <a:pt x="29334" y="28036"/>
                    <a:pt x="19630" y="18443"/>
                    <a:pt x="10037" y="8850"/>
                  </a:cubicBezTo>
                  <a:cubicBezTo>
                    <a:pt x="7264" y="6077"/>
                    <a:pt x="4492" y="3305"/>
                    <a:pt x="1830" y="532"/>
                  </a:cubicBezTo>
                  <a:cubicBezTo>
                    <a:pt x="1486" y="240"/>
                    <a:pt x="117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3208143" y="3129806"/>
              <a:ext cx="912664" cy="906348"/>
            </a:xfrm>
            <a:custGeom>
              <a:rect b="b" l="l" r="r" t="t"/>
              <a:pathLst>
                <a:path extrusionOk="0" h="66302" w="66764">
                  <a:moveTo>
                    <a:pt x="858" y="0"/>
                  </a:moveTo>
                  <a:cubicBezTo>
                    <a:pt x="659" y="0"/>
                    <a:pt x="412" y="87"/>
                    <a:pt x="1" y="231"/>
                  </a:cubicBezTo>
                  <a:cubicBezTo>
                    <a:pt x="22070" y="22301"/>
                    <a:pt x="44112" y="44232"/>
                    <a:pt x="66293" y="66301"/>
                  </a:cubicBezTo>
                  <a:cubicBezTo>
                    <a:pt x="66764" y="65275"/>
                    <a:pt x="66764" y="65275"/>
                    <a:pt x="66071" y="64582"/>
                  </a:cubicBezTo>
                  <a:cubicBezTo>
                    <a:pt x="61108" y="59592"/>
                    <a:pt x="56145" y="54740"/>
                    <a:pt x="51182" y="49777"/>
                  </a:cubicBezTo>
                  <a:cubicBezTo>
                    <a:pt x="43197" y="41820"/>
                    <a:pt x="35101" y="33724"/>
                    <a:pt x="27033" y="25767"/>
                  </a:cubicBezTo>
                  <a:cubicBezTo>
                    <a:pt x="18605" y="17310"/>
                    <a:pt x="10287" y="8993"/>
                    <a:pt x="1831" y="675"/>
                  </a:cubicBezTo>
                  <a:cubicBezTo>
                    <a:pt x="1349" y="193"/>
                    <a:pt x="115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2691567" y="3316019"/>
              <a:ext cx="938049" cy="924393"/>
            </a:xfrm>
            <a:custGeom>
              <a:rect b="b" l="l" r="r" t="t"/>
              <a:pathLst>
                <a:path extrusionOk="0" h="67622" w="68621">
                  <a:moveTo>
                    <a:pt x="804" y="1"/>
                  </a:moveTo>
                  <a:cubicBezTo>
                    <a:pt x="582" y="222"/>
                    <a:pt x="361" y="361"/>
                    <a:pt x="0" y="583"/>
                  </a:cubicBezTo>
                  <a:cubicBezTo>
                    <a:pt x="804" y="1498"/>
                    <a:pt x="1636" y="2302"/>
                    <a:pt x="2440" y="2995"/>
                  </a:cubicBezTo>
                  <a:cubicBezTo>
                    <a:pt x="8789" y="9372"/>
                    <a:pt x="15138" y="15610"/>
                    <a:pt x="21376" y="21959"/>
                  </a:cubicBezTo>
                  <a:cubicBezTo>
                    <a:pt x="33520" y="33965"/>
                    <a:pt x="45525" y="45970"/>
                    <a:pt x="57531" y="58003"/>
                  </a:cubicBezTo>
                  <a:cubicBezTo>
                    <a:pt x="60553" y="60886"/>
                    <a:pt x="63547" y="63880"/>
                    <a:pt x="66430" y="66903"/>
                  </a:cubicBezTo>
                  <a:cubicBezTo>
                    <a:pt x="66922" y="67371"/>
                    <a:pt x="67493" y="67621"/>
                    <a:pt x="68209" y="67621"/>
                  </a:cubicBezTo>
                  <a:cubicBezTo>
                    <a:pt x="68341" y="67621"/>
                    <a:pt x="68478" y="67613"/>
                    <a:pt x="68621" y="67596"/>
                  </a:cubicBezTo>
                  <a:cubicBezTo>
                    <a:pt x="45997" y="44944"/>
                    <a:pt x="23456" y="22542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2653660" y="3344453"/>
              <a:ext cx="901673" cy="885556"/>
            </a:xfrm>
            <a:custGeom>
              <a:rect b="b" l="l" r="r" t="t"/>
              <a:pathLst>
                <a:path extrusionOk="0" h="64781" w="65960">
                  <a:moveTo>
                    <a:pt x="1054" y="0"/>
                  </a:moveTo>
                  <a:cubicBezTo>
                    <a:pt x="805" y="111"/>
                    <a:pt x="694" y="111"/>
                    <a:pt x="694" y="222"/>
                  </a:cubicBezTo>
                  <a:cubicBezTo>
                    <a:pt x="472" y="361"/>
                    <a:pt x="361" y="471"/>
                    <a:pt x="1" y="804"/>
                  </a:cubicBezTo>
                  <a:cubicBezTo>
                    <a:pt x="472" y="1054"/>
                    <a:pt x="805" y="1275"/>
                    <a:pt x="1054" y="1608"/>
                  </a:cubicBezTo>
                  <a:cubicBezTo>
                    <a:pt x="7986" y="8429"/>
                    <a:pt x="14806" y="15249"/>
                    <a:pt x="21737" y="22181"/>
                  </a:cubicBezTo>
                  <a:cubicBezTo>
                    <a:pt x="29805" y="30166"/>
                    <a:pt x="37901" y="38234"/>
                    <a:pt x="45997" y="46330"/>
                  </a:cubicBezTo>
                  <a:cubicBezTo>
                    <a:pt x="51986" y="52207"/>
                    <a:pt x="57891" y="58113"/>
                    <a:pt x="63769" y="64129"/>
                  </a:cubicBezTo>
                  <a:cubicBezTo>
                    <a:pt x="64198" y="64538"/>
                    <a:pt x="64687" y="64781"/>
                    <a:pt x="65280" y="64781"/>
                  </a:cubicBezTo>
                  <a:cubicBezTo>
                    <a:pt x="65493" y="64781"/>
                    <a:pt x="65718" y="64750"/>
                    <a:pt x="65960" y="64684"/>
                  </a:cubicBezTo>
                  <a:cubicBezTo>
                    <a:pt x="44250" y="43086"/>
                    <a:pt x="22652" y="21487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3264996" y="3124530"/>
              <a:ext cx="873253" cy="862727"/>
            </a:xfrm>
            <a:custGeom>
              <a:rect b="b" l="l" r="r" t="t"/>
              <a:pathLst>
                <a:path extrusionOk="0" h="63111" w="63881">
                  <a:moveTo>
                    <a:pt x="858" y="0"/>
                  </a:moveTo>
                  <a:cubicBezTo>
                    <a:pt x="610" y="0"/>
                    <a:pt x="334" y="54"/>
                    <a:pt x="1" y="146"/>
                  </a:cubicBezTo>
                  <a:cubicBezTo>
                    <a:pt x="21128" y="21162"/>
                    <a:pt x="42282" y="42206"/>
                    <a:pt x="63298" y="63111"/>
                  </a:cubicBezTo>
                  <a:cubicBezTo>
                    <a:pt x="63769" y="62196"/>
                    <a:pt x="63880" y="62196"/>
                    <a:pt x="63076" y="61364"/>
                  </a:cubicBezTo>
                  <a:cubicBezTo>
                    <a:pt x="58446" y="56872"/>
                    <a:pt x="53955" y="52353"/>
                    <a:pt x="49324" y="47862"/>
                  </a:cubicBezTo>
                  <a:cubicBezTo>
                    <a:pt x="40535" y="39073"/>
                    <a:pt x="31774" y="30173"/>
                    <a:pt x="22874" y="21411"/>
                  </a:cubicBezTo>
                  <a:cubicBezTo>
                    <a:pt x="16525" y="15062"/>
                    <a:pt x="10037" y="8574"/>
                    <a:pt x="3577" y="2225"/>
                  </a:cubicBezTo>
                  <a:cubicBezTo>
                    <a:pt x="2995" y="1532"/>
                    <a:pt x="2413" y="1061"/>
                    <a:pt x="1831" y="368"/>
                  </a:cubicBezTo>
                  <a:cubicBezTo>
                    <a:pt x="1506" y="108"/>
                    <a:pt x="121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2622206" y="3374390"/>
              <a:ext cx="865284" cy="852721"/>
            </a:xfrm>
            <a:custGeom>
              <a:rect b="b" l="l" r="r" t="t"/>
              <a:pathLst>
                <a:path extrusionOk="0" h="62379" w="63298">
                  <a:moveTo>
                    <a:pt x="693" y="0"/>
                  </a:moveTo>
                  <a:cubicBezTo>
                    <a:pt x="472" y="250"/>
                    <a:pt x="222" y="472"/>
                    <a:pt x="0" y="694"/>
                  </a:cubicBezTo>
                  <a:cubicBezTo>
                    <a:pt x="222" y="943"/>
                    <a:pt x="583" y="1276"/>
                    <a:pt x="804" y="1498"/>
                  </a:cubicBezTo>
                  <a:cubicBezTo>
                    <a:pt x="6128" y="6821"/>
                    <a:pt x="11312" y="12033"/>
                    <a:pt x="16636" y="17218"/>
                  </a:cubicBezTo>
                  <a:lnTo>
                    <a:pt x="35822" y="36404"/>
                  </a:lnTo>
                  <a:cubicBezTo>
                    <a:pt x="41921" y="42531"/>
                    <a:pt x="48049" y="48631"/>
                    <a:pt x="54176" y="54758"/>
                  </a:cubicBezTo>
                  <a:cubicBezTo>
                    <a:pt x="56616" y="57087"/>
                    <a:pt x="59028" y="59500"/>
                    <a:pt x="61329" y="61801"/>
                  </a:cubicBezTo>
                  <a:cubicBezTo>
                    <a:pt x="61729" y="62201"/>
                    <a:pt x="62129" y="62378"/>
                    <a:pt x="62601" y="62378"/>
                  </a:cubicBezTo>
                  <a:cubicBezTo>
                    <a:pt x="62816" y="62378"/>
                    <a:pt x="63046" y="62342"/>
                    <a:pt x="63298" y="62272"/>
                  </a:cubicBezTo>
                  <a:cubicBezTo>
                    <a:pt x="62965" y="61939"/>
                    <a:pt x="62854" y="61690"/>
                    <a:pt x="62605" y="61468"/>
                  </a:cubicBezTo>
                  <a:cubicBezTo>
                    <a:pt x="61218" y="60193"/>
                    <a:pt x="59943" y="58917"/>
                    <a:pt x="58695" y="57642"/>
                  </a:cubicBezTo>
                  <a:cubicBezTo>
                    <a:pt x="49906" y="48992"/>
                    <a:pt x="41117" y="40203"/>
                    <a:pt x="32356" y="31441"/>
                  </a:cubicBezTo>
                  <a:cubicBezTo>
                    <a:pt x="25757" y="24953"/>
                    <a:pt x="19297" y="18383"/>
                    <a:pt x="12810" y="11895"/>
                  </a:cubicBezTo>
                  <a:cubicBezTo>
                    <a:pt x="9704" y="8789"/>
                    <a:pt x="6571" y="5795"/>
                    <a:pt x="3577" y="2662"/>
                  </a:cubicBezTo>
                  <a:cubicBezTo>
                    <a:pt x="2662" y="1747"/>
                    <a:pt x="1608" y="943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2585816" y="3406227"/>
              <a:ext cx="840281" cy="827295"/>
            </a:xfrm>
            <a:custGeom>
              <a:rect b="b" l="l" r="r" t="t"/>
              <a:pathLst>
                <a:path extrusionOk="0" h="60519" w="61469">
                  <a:moveTo>
                    <a:pt x="1054" y="0"/>
                  </a:moveTo>
                  <a:cubicBezTo>
                    <a:pt x="694" y="222"/>
                    <a:pt x="472" y="333"/>
                    <a:pt x="1" y="694"/>
                  </a:cubicBezTo>
                  <a:cubicBezTo>
                    <a:pt x="583" y="1137"/>
                    <a:pt x="916" y="1387"/>
                    <a:pt x="1165" y="1608"/>
                  </a:cubicBezTo>
                  <a:cubicBezTo>
                    <a:pt x="5768" y="6239"/>
                    <a:pt x="10287" y="10730"/>
                    <a:pt x="14917" y="15249"/>
                  </a:cubicBezTo>
                  <a:lnTo>
                    <a:pt x="26700" y="27033"/>
                  </a:lnTo>
                  <a:cubicBezTo>
                    <a:pt x="36155" y="36376"/>
                    <a:pt x="45637" y="45859"/>
                    <a:pt x="55119" y="55313"/>
                  </a:cubicBezTo>
                  <a:cubicBezTo>
                    <a:pt x="56727" y="56949"/>
                    <a:pt x="58335" y="58557"/>
                    <a:pt x="59971" y="60165"/>
                  </a:cubicBezTo>
                  <a:cubicBezTo>
                    <a:pt x="60248" y="60401"/>
                    <a:pt x="60422" y="60518"/>
                    <a:pt x="60626" y="60518"/>
                  </a:cubicBezTo>
                  <a:cubicBezTo>
                    <a:pt x="60830" y="60518"/>
                    <a:pt x="61066" y="60401"/>
                    <a:pt x="61468" y="60165"/>
                  </a:cubicBezTo>
                  <a:cubicBezTo>
                    <a:pt x="60525" y="59250"/>
                    <a:pt x="59721" y="58446"/>
                    <a:pt x="58806" y="57531"/>
                  </a:cubicBezTo>
                  <a:cubicBezTo>
                    <a:pt x="51071" y="49768"/>
                    <a:pt x="43197" y="42032"/>
                    <a:pt x="35462" y="34297"/>
                  </a:cubicBezTo>
                  <a:cubicBezTo>
                    <a:pt x="30388" y="29223"/>
                    <a:pt x="25175" y="24122"/>
                    <a:pt x="20102" y="18937"/>
                  </a:cubicBezTo>
                  <a:cubicBezTo>
                    <a:pt x="13863" y="12810"/>
                    <a:pt x="7736" y="6571"/>
                    <a:pt x="1498" y="444"/>
                  </a:cubicBezTo>
                  <a:cubicBezTo>
                    <a:pt x="1387" y="222"/>
                    <a:pt x="1165" y="111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2558913" y="3440717"/>
              <a:ext cx="813365" cy="806653"/>
            </a:xfrm>
            <a:custGeom>
              <a:rect b="b" l="l" r="r" t="t"/>
              <a:pathLst>
                <a:path extrusionOk="0" h="59009" w="59500">
                  <a:moveTo>
                    <a:pt x="693" y="0"/>
                  </a:moveTo>
                  <a:cubicBezTo>
                    <a:pt x="472" y="250"/>
                    <a:pt x="250" y="472"/>
                    <a:pt x="0" y="804"/>
                  </a:cubicBezTo>
                  <a:cubicBezTo>
                    <a:pt x="361" y="1165"/>
                    <a:pt x="693" y="1387"/>
                    <a:pt x="943" y="1636"/>
                  </a:cubicBezTo>
                  <a:cubicBezTo>
                    <a:pt x="4741" y="5324"/>
                    <a:pt x="8429" y="9011"/>
                    <a:pt x="12144" y="12726"/>
                  </a:cubicBezTo>
                  <a:cubicBezTo>
                    <a:pt x="20101" y="20684"/>
                    <a:pt x="28086" y="28530"/>
                    <a:pt x="36043" y="36515"/>
                  </a:cubicBezTo>
                  <a:cubicBezTo>
                    <a:pt x="43335" y="43779"/>
                    <a:pt x="50599" y="50960"/>
                    <a:pt x="57780" y="58224"/>
                  </a:cubicBezTo>
                  <a:cubicBezTo>
                    <a:pt x="57891" y="58335"/>
                    <a:pt x="58002" y="58474"/>
                    <a:pt x="58002" y="58474"/>
                  </a:cubicBezTo>
                  <a:cubicBezTo>
                    <a:pt x="58364" y="58835"/>
                    <a:pt x="58567" y="59008"/>
                    <a:pt x="58777" y="59008"/>
                  </a:cubicBezTo>
                  <a:cubicBezTo>
                    <a:pt x="58969" y="59008"/>
                    <a:pt x="59168" y="58863"/>
                    <a:pt x="59499" y="58585"/>
                  </a:cubicBezTo>
                  <a:cubicBezTo>
                    <a:pt x="59277" y="58224"/>
                    <a:pt x="58917" y="57891"/>
                    <a:pt x="58584" y="57531"/>
                  </a:cubicBezTo>
                  <a:cubicBezTo>
                    <a:pt x="46912" y="45859"/>
                    <a:pt x="35239" y="34214"/>
                    <a:pt x="23456" y="22541"/>
                  </a:cubicBezTo>
                  <a:cubicBezTo>
                    <a:pt x="16746" y="15832"/>
                    <a:pt x="10065" y="9122"/>
                    <a:pt x="3355" y="2440"/>
                  </a:cubicBezTo>
                  <a:cubicBezTo>
                    <a:pt x="2551" y="1636"/>
                    <a:pt x="1747" y="943"/>
                    <a:pt x="943" y="111"/>
                  </a:cubicBezTo>
                  <a:cubicBezTo>
                    <a:pt x="943" y="0"/>
                    <a:pt x="804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3326402" y="3123149"/>
              <a:ext cx="822838" cy="811807"/>
            </a:xfrm>
            <a:custGeom>
              <a:rect b="b" l="l" r="r" t="t"/>
              <a:pathLst>
                <a:path extrusionOk="0" h="59386" w="60193">
                  <a:moveTo>
                    <a:pt x="976" y="0"/>
                  </a:moveTo>
                  <a:cubicBezTo>
                    <a:pt x="702" y="0"/>
                    <a:pt x="382" y="76"/>
                    <a:pt x="0" y="247"/>
                  </a:cubicBezTo>
                  <a:cubicBezTo>
                    <a:pt x="472" y="469"/>
                    <a:pt x="693" y="718"/>
                    <a:pt x="1054" y="940"/>
                  </a:cubicBezTo>
                  <a:cubicBezTo>
                    <a:pt x="5102" y="5099"/>
                    <a:pt x="9122" y="9147"/>
                    <a:pt x="13281" y="13195"/>
                  </a:cubicBezTo>
                  <a:cubicBezTo>
                    <a:pt x="16996" y="16882"/>
                    <a:pt x="20684" y="20570"/>
                    <a:pt x="24371" y="24174"/>
                  </a:cubicBezTo>
                  <a:cubicBezTo>
                    <a:pt x="28308" y="28083"/>
                    <a:pt x="32245" y="32020"/>
                    <a:pt x="36043" y="35957"/>
                  </a:cubicBezTo>
                  <a:cubicBezTo>
                    <a:pt x="42753" y="42639"/>
                    <a:pt x="49463" y="49349"/>
                    <a:pt x="56144" y="55920"/>
                  </a:cubicBezTo>
                  <a:lnTo>
                    <a:pt x="59277" y="59053"/>
                  </a:lnTo>
                  <a:cubicBezTo>
                    <a:pt x="59388" y="59164"/>
                    <a:pt x="59610" y="59275"/>
                    <a:pt x="59860" y="59386"/>
                  </a:cubicBezTo>
                  <a:cubicBezTo>
                    <a:pt x="60192" y="58692"/>
                    <a:pt x="60081" y="58249"/>
                    <a:pt x="59499" y="57667"/>
                  </a:cubicBezTo>
                  <a:cubicBezTo>
                    <a:pt x="58473" y="56752"/>
                    <a:pt x="57309" y="55587"/>
                    <a:pt x="56255" y="54534"/>
                  </a:cubicBezTo>
                  <a:cubicBezTo>
                    <a:pt x="48520" y="46909"/>
                    <a:pt x="40785" y="39174"/>
                    <a:pt x="33160" y="31438"/>
                  </a:cubicBezTo>
                  <a:cubicBezTo>
                    <a:pt x="26811" y="25089"/>
                    <a:pt x="20462" y="18851"/>
                    <a:pt x="14113" y="12502"/>
                  </a:cubicBezTo>
                  <a:cubicBezTo>
                    <a:pt x="10065" y="8454"/>
                    <a:pt x="6128" y="4517"/>
                    <a:pt x="2080" y="607"/>
                  </a:cubicBezTo>
                  <a:cubicBezTo>
                    <a:pt x="1797" y="236"/>
                    <a:pt x="145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2530480" y="3474072"/>
              <a:ext cx="797453" cy="789128"/>
            </a:xfrm>
            <a:custGeom>
              <a:rect b="b" l="l" r="r" t="t"/>
              <a:pathLst>
                <a:path extrusionOk="0" h="57727" w="58336">
                  <a:moveTo>
                    <a:pt x="694" y="0"/>
                  </a:moveTo>
                  <a:cubicBezTo>
                    <a:pt x="472" y="444"/>
                    <a:pt x="361" y="693"/>
                    <a:pt x="1" y="1026"/>
                  </a:cubicBezTo>
                  <a:cubicBezTo>
                    <a:pt x="361" y="1387"/>
                    <a:pt x="694" y="1608"/>
                    <a:pt x="1054" y="1830"/>
                  </a:cubicBezTo>
                  <a:cubicBezTo>
                    <a:pt x="4631" y="5434"/>
                    <a:pt x="8318" y="9122"/>
                    <a:pt x="11895" y="12699"/>
                  </a:cubicBezTo>
                  <a:cubicBezTo>
                    <a:pt x="20102" y="20794"/>
                    <a:pt x="28198" y="28863"/>
                    <a:pt x="36404" y="36958"/>
                  </a:cubicBezTo>
                  <a:cubicBezTo>
                    <a:pt x="43086" y="43668"/>
                    <a:pt x="49796" y="50489"/>
                    <a:pt x="56505" y="57170"/>
                  </a:cubicBezTo>
                  <a:cubicBezTo>
                    <a:pt x="56952" y="57556"/>
                    <a:pt x="57151" y="57727"/>
                    <a:pt x="57415" y="57727"/>
                  </a:cubicBezTo>
                  <a:cubicBezTo>
                    <a:pt x="57626" y="57727"/>
                    <a:pt x="57879" y="57617"/>
                    <a:pt x="58335" y="57420"/>
                  </a:cubicBezTo>
                  <a:cubicBezTo>
                    <a:pt x="39066" y="38234"/>
                    <a:pt x="19991" y="19159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2506981" y="3515000"/>
              <a:ext cx="773572" cy="766860"/>
            </a:xfrm>
            <a:custGeom>
              <a:rect b="b" l="l" r="r" t="t"/>
              <a:pathLst>
                <a:path extrusionOk="0" h="56098" w="56589">
                  <a:moveTo>
                    <a:pt x="444" y="1"/>
                  </a:moveTo>
                  <a:cubicBezTo>
                    <a:pt x="334" y="222"/>
                    <a:pt x="112" y="583"/>
                    <a:pt x="1" y="805"/>
                  </a:cubicBezTo>
                  <a:cubicBezTo>
                    <a:pt x="694" y="1498"/>
                    <a:pt x="1387" y="2191"/>
                    <a:pt x="2080" y="2773"/>
                  </a:cubicBezTo>
                  <a:cubicBezTo>
                    <a:pt x="6683" y="7403"/>
                    <a:pt x="11313" y="12006"/>
                    <a:pt x="15943" y="16636"/>
                  </a:cubicBezTo>
                  <a:cubicBezTo>
                    <a:pt x="22403" y="23235"/>
                    <a:pt x="29002" y="29695"/>
                    <a:pt x="35573" y="36155"/>
                  </a:cubicBezTo>
                  <a:cubicBezTo>
                    <a:pt x="42033" y="42643"/>
                    <a:pt x="48520" y="49103"/>
                    <a:pt x="54870" y="55563"/>
                  </a:cubicBezTo>
                  <a:cubicBezTo>
                    <a:pt x="55289" y="55924"/>
                    <a:pt x="55490" y="56097"/>
                    <a:pt x="55716" y="56097"/>
                  </a:cubicBezTo>
                  <a:cubicBezTo>
                    <a:pt x="55923" y="56097"/>
                    <a:pt x="56151" y="55952"/>
                    <a:pt x="56589" y="55674"/>
                  </a:cubicBezTo>
                  <a:lnTo>
                    <a:pt x="55895" y="54980"/>
                  </a:lnTo>
                  <a:cubicBezTo>
                    <a:pt x="53372" y="52457"/>
                    <a:pt x="50711" y="49907"/>
                    <a:pt x="48160" y="47356"/>
                  </a:cubicBezTo>
                  <a:cubicBezTo>
                    <a:pt x="40314" y="39510"/>
                    <a:pt x="32329" y="31552"/>
                    <a:pt x="24482" y="23678"/>
                  </a:cubicBezTo>
                  <a:cubicBezTo>
                    <a:pt x="17080" y="16414"/>
                    <a:pt x="9816" y="9122"/>
                    <a:pt x="2524" y="1858"/>
                  </a:cubicBezTo>
                  <a:cubicBezTo>
                    <a:pt x="1969" y="1276"/>
                    <a:pt x="1387" y="694"/>
                    <a:pt x="805" y="112"/>
                  </a:cubicBezTo>
                  <a:cubicBezTo>
                    <a:pt x="694" y="112"/>
                    <a:pt x="5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3394246" y="3123873"/>
              <a:ext cx="762950" cy="757646"/>
            </a:xfrm>
            <a:custGeom>
              <a:rect b="b" l="l" r="r" t="t"/>
              <a:pathLst>
                <a:path extrusionOk="0" h="55424" w="55812">
                  <a:moveTo>
                    <a:pt x="640" y="0"/>
                  </a:moveTo>
                  <a:cubicBezTo>
                    <a:pt x="446" y="0"/>
                    <a:pt x="234" y="28"/>
                    <a:pt x="0" y="83"/>
                  </a:cubicBezTo>
                  <a:cubicBezTo>
                    <a:pt x="361" y="416"/>
                    <a:pt x="582" y="776"/>
                    <a:pt x="832" y="998"/>
                  </a:cubicBezTo>
                  <a:cubicBezTo>
                    <a:pt x="3133" y="3327"/>
                    <a:pt x="5434" y="5628"/>
                    <a:pt x="7763" y="7929"/>
                  </a:cubicBezTo>
                  <a:cubicBezTo>
                    <a:pt x="12477" y="12560"/>
                    <a:pt x="17107" y="17190"/>
                    <a:pt x="21737" y="21903"/>
                  </a:cubicBezTo>
                  <a:cubicBezTo>
                    <a:pt x="28197" y="28280"/>
                    <a:pt x="34546" y="34629"/>
                    <a:pt x="40895" y="40978"/>
                  </a:cubicBezTo>
                  <a:cubicBezTo>
                    <a:pt x="45525" y="45608"/>
                    <a:pt x="50156" y="50100"/>
                    <a:pt x="54758" y="54730"/>
                  </a:cubicBezTo>
                  <a:cubicBezTo>
                    <a:pt x="55008" y="54952"/>
                    <a:pt x="55229" y="55063"/>
                    <a:pt x="55451" y="55423"/>
                  </a:cubicBezTo>
                  <a:cubicBezTo>
                    <a:pt x="55812" y="54619"/>
                    <a:pt x="55701" y="54037"/>
                    <a:pt x="55118" y="53566"/>
                  </a:cubicBezTo>
                  <a:cubicBezTo>
                    <a:pt x="54647" y="53233"/>
                    <a:pt x="54204" y="52762"/>
                    <a:pt x="53843" y="52290"/>
                  </a:cubicBezTo>
                  <a:cubicBezTo>
                    <a:pt x="49213" y="47688"/>
                    <a:pt x="44611" y="43169"/>
                    <a:pt x="39980" y="38538"/>
                  </a:cubicBezTo>
                  <a:cubicBezTo>
                    <a:pt x="29472" y="28141"/>
                    <a:pt x="19075" y="17633"/>
                    <a:pt x="8567" y="7236"/>
                  </a:cubicBezTo>
                  <a:cubicBezTo>
                    <a:pt x="6377" y="5046"/>
                    <a:pt x="4159" y="2966"/>
                    <a:pt x="2080" y="776"/>
                  </a:cubicBezTo>
                  <a:cubicBezTo>
                    <a:pt x="1663" y="255"/>
                    <a:pt x="123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2464153" y="3598756"/>
              <a:ext cx="723539" cy="718468"/>
            </a:xfrm>
            <a:custGeom>
              <a:rect b="b" l="l" r="r" t="t"/>
              <a:pathLst>
                <a:path extrusionOk="0" h="52558" w="52929">
                  <a:moveTo>
                    <a:pt x="361" y="1"/>
                  </a:moveTo>
                  <a:cubicBezTo>
                    <a:pt x="250" y="334"/>
                    <a:pt x="112" y="583"/>
                    <a:pt x="1" y="1165"/>
                  </a:cubicBezTo>
                  <a:cubicBezTo>
                    <a:pt x="250" y="1276"/>
                    <a:pt x="583" y="1498"/>
                    <a:pt x="943" y="1859"/>
                  </a:cubicBezTo>
                  <a:cubicBezTo>
                    <a:pt x="5435" y="6239"/>
                    <a:pt x="9954" y="10731"/>
                    <a:pt x="14446" y="15250"/>
                  </a:cubicBezTo>
                  <a:cubicBezTo>
                    <a:pt x="19409" y="20324"/>
                    <a:pt x="24510" y="25425"/>
                    <a:pt x="29584" y="30499"/>
                  </a:cubicBezTo>
                  <a:cubicBezTo>
                    <a:pt x="35129" y="35933"/>
                    <a:pt x="40674" y="41478"/>
                    <a:pt x="46219" y="47024"/>
                  </a:cubicBezTo>
                  <a:cubicBezTo>
                    <a:pt x="47938" y="48743"/>
                    <a:pt x="49685" y="50378"/>
                    <a:pt x="51293" y="52097"/>
                  </a:cubicBezTo>
                  <a:cubicBezTo>
                    <a:pt x="51564" y="52369"/>
                    <a:pt x="51836" y="52557"/>
                    <a:pt x="52150" y="52557"/>
                  </a:cubicBezTo>
                  <a:cubicBezTo>
                    <a:pt x="52381" y="52557"/>
                    <a:pt x="52635" y="52455"/>
                    <a:pt x="52929" y="52208"/>
                  </a:cubicBezTo>
                  <a:cubicBezTo>
                    <a:pt x="52679" y="51876"/>
                    <a:pt x="52347" y="51626"/>
                    <a:pt x="52097" y="51404"/>
                  </a:cubicBezTo>
                  <a:cubicBezTo>
                    <a:pt x="49214" y="48410"/>
                    <a:pt x="46219" y="45526"/>
                    <a:pt x="43225" y="42504"/>
                  </a:cubicBezTo>
                  <a:lnTo>
                    <a:pt x="32689" y="31996"/>
                  </a:lnTo>
                  <a:cubicBezTo>
                    <a:pt x="25647" y="25065"/>
                    <a:pt x="18716" y="18134"/>
                    <a:pt x="11784" y="11202"/>
                  </a:cubicBezTo>
                  <a:lnTo>
                    <a:pt x="1387" y="805"/>
                  </a:lnTo>
                  <a:cubicBezTo>
                    <a:pt x="1165" y="583"/>
                    <a:pt x="943" y="334"/>
                    <a:pt x="694" y="112"/>
                  </a:cubicBezTo>
                  <a:cubicBezTo>
                    <a:pt x="583" y="112"/>
                    <a:pt x="472" y="112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2484631" y="3552906"/>
              <a:ext cx="751959" cy="746765"/>
            </a:xfrm>
            <a:custGeom>
              <a:rect b="b" l="l" r="r" t="t"/>
              <a:pathLst>
                <a:path extrusionOk="0" h="54628" w="55008">
                  <a:moveTo>
                    <a:pt x="471" y="0"/>
                  </a:moveTo>
                  <a:cubicBezTo>
                    <a:pt x="250" y="472"/>
                    <a:pt x="139" y="804"/>
                    <a:pt x="0" y="1054"/>
                  </a:cubicBezTo>
                  <a:cubicBezTo>
                    <a:pt x="471" y="1608"/>
                    <a:pt x="943" y="1969"/>
                    <a:pt x="1386" y="2440"/>
                  </a:cubicBezTo>
                  <a:cubicBezTo>
                    <a:pt x="9149" y="10175"/>
                    <a:pt x="16885" y="17911"/>
                    <a:pt x="24731" y="25646"/>
                  </a:cubicBezTo>
                  <a:lnTo>
                    <a:pt x="46579" y="47494"/>
                  </a:lnTo>
                  <a:lnTo>
                    <a:pt x="53261" y="54176"/>
                  </a:lnTo>
                  <a:cubicBezTo>
                    <a:pt x="53626" y="54482"/>
                    <a:pt x="53798" y="54628"/>
                    <a:pt x="54034" y="54628"/>
                  </a:cubicBezTo>
                  <a:cubicBezTo>
                    <a:pt x="54246" y="54628"/>
                    <a:pt x="54508" y="54510"/>
                    <a:pt x="55007" y="54287"/>
                  </a:cubicBezTo>
                  <a:cubicBezTo>
                    <a:pt x="36736" y="36154"/>
                    <a:pt x="18604" y="18133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3463977" y="3130148"/>
              <a:ext cx="697771" cy="691101"/>
            </a:xfrm>
            <a:custGeom>
              <a:rect b="b" l="l" r="r" t="t"/>
              <a:pathLst>
                <a:path extrusionOk="0" h="50556" w="51044">
                  <a:moveTo>
                    <a:pt x="656" y="1"/>
                  </a:moveTo>
                  <a:cubicBezTo>
                    <a:pt x="450" y="1"/>
                    <a:pt x="233" y="32"/>
                    <a:pt x="1" y="95"/>
                  </a:cubicBezTo>
                  <a:cubicBezTo>
                    <a:pt x="222" y="428"/>
                    <a:pt x="444" y="650"/>
                    <a:pt x="805" y="899"/>
                  </a:cubicBezTo>
                  <a:cubicBezTo>
                    <a:pt x="2995" y="3201"/>
                    <a:pt x="5296" y="5391"/>
                    <a:pt x="7625" y="7720"/>
                  </a:cubicBezTo>
                  <a:cubicBezTo>
                    <a:pt x="14557" y="14651"/>
                    <a:pt x="21488" y="21444"/>
                    <a:pt x="28419" y="28375"/>
                  </a:cubicBezTo>
                  <a:lnTo>
                    <a:pt x="47134" y="47090"/>
                  </a:lnTo>
                  <a:cubicBezTo>
                    <a:pt x="48160" y="48144"/>
                    <a:pt x="49103" y="49059"/>
                    <a:pt x="50128" y="50001"/>
                  </a:cubicBezTo>
                  <a:cubicBezTo>
                    <a:pt x="50239" y="50223"/>
                    <a:pt x="50489" y="50334"/>
                    <a:pt x="50711" y="50556"/>
                  </a:cubicBezTo>
                  <a:cubicBezTo>
                    <a:pt x="51043" y="49752"/>
                    <a:pt x="50711" y="49170"/>
                    <a:pt x="50239" y="48615"/>
                  </a:cubicBezTo>
                  <a:cubicBezTo>
                    <a:pt x="42726" y="41212"/>
                    <a:pt x="35351" y="33810"/>
                    <a:pt x="27837" y="26435"/>
                  </a:cubicBezTo>
                  <a:cubicBezTo>
                    <a:pt x="21238" y="19836"/>
                    <a:pt x="14557" y="13126"/>
                    <a:pt x="7958" y="6555"/>
                  </a:cubicBezTo>
                  <a:cubicBezTo>
                    <a:pt x="5989" y="4587"/>
                    <a:pt x="4049" y="2729"/>
                    <a:pt x="2191" y="788"/>
                  </a:cubicBezTo>
                  <a:cubicBezTo>
                    <a:pt x="1756" y="271"/>
                    <a:pt x="12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2448624" y="3644618"/>
              <a:ext cx="691702" cy="690198"/>
            </a:xfrm>
            <a:custGeom>
              <a:rect b="b" l="l" r="r" t="t"/>
              <a:pathLst>
                <a:path extrusionOk="0" h="50490" w="50600">
                  <a:moveTo>
                    <a:pt x="333" y="1"/>
                  </a:moveTo>
                  <a:cubicBezTo>
                    <a:pt x="111" y="444"/>
                    <a:pt x="111" y="805"/>
                    <a:pt x="0" y="1138"/>
                  </a:cubicBezTo>
                  <a:cubicBezTo>
                    <a:pt x="16497" y="17551"/>
                    <a:pt x="33021" y="34076"/>
                    <a:pt x="49435" y="50489"/>
                  </a:cubicBezTo>
                  <a:cubicBezTo>
                    <a:pt x="49906" y="50350"/>
                    <a:pt x="50128" y="50240"/>
                    <a:pt x="50599" y="50129"/>
                  </a:cubicBezTo>
                  <a:cubicBezTo>
                    <a:pt x="50239" y="49657"/>
                    <a:pt x="50017" y="49436"/>
                    <a:pt x="49767" y="49214"/>
                  </a:cubicBezTo>
                  <a:cubicBezTo>
                    <a:pt x="48048" y="47578"/>
                    <a:pt x="46440" y="45970"/>
                    <a:pt x="44804" y="44251"/>
                  </a:cubicBezTo>
                  <a:cubicBezTo>
                    <a:pt x="37180" y="36737"/>
                    <a:pt x="29555" y="29113"/>
                    <a:pt x="21931" y="21488"/>
                  </a:cubicBezTo>
                  <a:cubicBezTo>
                    <a:pt x="15693" y="15361"/>
                    <a:pt x="9565" y="9122"/>
                    <a:pt x="3327" y="2995"/>
                  </a:cubicBezTo>
                  <a:cubicBezTo>
                    <a:pt x="2523" y="2191"/>
                    <a:pt x="1830" y="1387"/>
                    <a:pt x="1026" y="583"/>
                  </a:cubicBezTo>
                  <a:cubicBezTo>
                    <a:pt x="804" y="444"/>
                    <a:pt x="555" y="223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2432698" y="3695033"/>
              <a:ext cx="655312" cy="650350"/>
            </a:xfrm>
            <a:custGeom>
              <a:rect b="b" l="l" r="r" t="t"/>
              <a:pathLst>
                <a:path extrusionOk="0" h="47575" w="47938">
                  <a:moveTo>
                    <a:pt x="583" y="0"/>
                  </a:moveTo>
                  <a:lnTo>
                    <a:pt x="583" y="0"/>
                  </a:lnTo>
                  <a:cubicBezTo>
                    <a:pt x="1" y="804"/>
                    <a:pt x="222" y="1387"/>
                    <a:pt x="805" y="1858"/>
                  </a:cubicBezTo>
                  <a:cubicBezTo>
                    <a:pt x="1387" y="2302"/>
                    <a:pt x="1969" y="2884"/>
                    <a:pt x="2551" y="3466"/>
                  </a:cubicBezTo>
                  <a:cubicBezTo>
                    <a:pt x="11091" y="12005"/>
                    <a:pt x="19630" y="20573"/>
                    <a:pt x="28308" y="29112"/>
                  </a:cubicBezTo>
                  <a:cubicBezTo>
                    <a:pt x="34186" y="35129"/>
                    <a:pt x="40203" y="41006"/>
                    <a:pt x="46219" y="47023"/>
                  </a:cubicBezTo>
                  <a:cubicBezTo>
                    <a:pt x="46660" y="47403"/>
                    <a:pt x="46859" y="47574"/>
                    <a:pt x="47099" y="47574"/>
                  </a:cubicBezTo>
                  <a:cubicBezTo>
                    <a:pt x="47298" y="47574"/>
                    <a:pt x="47525" y="47458"/>
                    <a:pt x="47938" y="47245"/>
                  </a:cubicBezTo>
                  <a:cubicBezTo>
                    <a:pt x="32107" y="31552"/>
                    <a:pt x="16414" y="1583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2423225" y="3751887"/>
              <a:ext cx="615902" cy="603995"/>
            </a:xfrm>
            <a:custGeom>
              <a:rect b="b" l="l" r="r" t="t"/>
              <a:pathLst>
                <a:path extrusionOk="0" h="44184" w="45055">
                  <a:moveTo>
                    <a:pt x="472" y="0"/>
                  </a:moveTo>
                  <a:lnTo>
                    <a:pt x="472" y="0"/>
                  </a:lnTo>
                  <a:cubicBezTo>
                    <a:pt x="0" y="804"/>
                    <a:pt x="333" y="1275"/>
                    <a:pt x="915" y="1747"/>
                  </a:cubicBezTo>
                  <a:cubicBezTo>
                    <a:pt x="7265" y="7985"/>
                    <a:pt x="13503" y="14334"/>
                    <a:pt x="19880" y="20573"/>
                  </a:cubicBezTo>
                  <a:cubicBezTo>
                    <a:pt x="27033" y="27726"/>
                    <a:pt x="34186" y="35018"/>
                    <a:pt x="41478" y="42171"/>
                  </a:cubicBezTo>
                  <a:cubicBezTo>
                    <a:pt x="41921" y="42642"/>
                    <a:pt x="42504" y="43086"/>
                    <a:pt x="42975" y="43668"/>
                  </a:cubicBezTo>
                  <a:cubicBezTo>
                    <a:pt x="43312" y="44005"/>
                    <a:pt x="43602" y="44184"/>
                    <a:pt x="43991" y="44184"/>
                  </a:cubicBezTo>
                  <a:cubicBezTo>
                    <a:pt x="44274" y="44184"/>
                    <a:pt x="44610" y="44088"/>
                    <a:pt x="45054" y="43890"/>
                  </a:cubicBezTo>
                  <a:cubicBezTo>
                    <a:pt x="44472" y="43446"/>
                    <a:pt x="44001" y="43197"/>
                    <a:pt x="43779" y="42864"/>
                  </a:cubicBezTo>
                  <a:cubicBezTo>
                    <a:pt x="38705" y="37901"/>
                    <a:pt x="33604" y="32799"/>
                    <a:pt x="28530" y="27837"/>
                  </a:cubicBezTo>
                  <a:cubicBezTo>
                    <a:pt x="19408" y="18715"/>
                    <a:pt x="10398" y="9704"/>
                    <a:pt x="1276" y="693"/>
                  </a:cubicBezTo>
                  <a:cubicBezTo>
                    <a:pt x="1276" y="582"/>
                    <a:pt x="1165" y="582"/>
                    <a:pt x="1165" y="471"/>
                  </a:cubicBezTo>
                  <a:cubicBezTo>
                    <a:pt x="915" y="361"/>
                    <a:pt x="694" y="111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3538260" y="3140920"/>
              <a:ext cx="618937" cy="614002"/>
            </a:xfrm>
            <a:custGeom>
              <a:rect b="b" l="l" r="r" t="t"/>
              <a:pathLst>
                <a:path extrusionOk="0" h="44916" w="45277">
                  <a:moveTo>
                    <a:pt x="1" y="0"/>
                  </a:moveTo>
                  <a:lnTo>
                    <a:pt x="1831" y="1830"/>
                  </a:lnTo>
                  <a:lnTo>
                    <a:pt x="15943" y="15943"/>
                  </a:lnTo>
                  <a:cubicBezTo>
                    <a:pt x="25287" y="25286"/>
                    <a:pt x="34769" y="34657"/>
                    <a:pt x="44112" y="44001"/>
                  </a:cubicBezTo>
                  <a:cubicBezTo>
                    <a:pt x="44223" y="44112"/>
                    <a:pt x="44362" y="44223"/>
                    <a:pt x="44473" y="44361"/>
                  </a:cubicBezTo>
                  <a:cubicBezTo>
                    <a:pt x="44694" y="44583"/>
                    <a:pt x="44916" y="44694"/>
                    <a:pt x="45166" y="44916"/>
                  </a:cubicBezTo>
                  <a:cubicBezTo>
                    <a:pt x="45277" y="44001"/>
                    <a:pt x="45055" y="43419"/>
                    <a:pt x="44473" y="42837"/>
                  </a:cubicBezTo>
                  <a:cubicBezTo>
                    <a:pt x="37763" y="36266"/>
                    <a:pt x="31053" y="29556"/>
                    <a:pt x="24483" y="22985"/>
                  </a:cubicBezTo>
                  <a:cubicBezTo>
                    <a:pt x="17191" y="15693"/>
                    <a:pt x="9927" y="8429"/>
                    <a:pt x="2635" y="1026"/>
                  </a:cubicBezTo>
                  <a:cubicBezTo>
                    <a:pt x="1942" y="333"/>
                    <a:pt x="113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2420190" y="3811762"/>
              <a:ext cx="555644" cy="550368"/>
            </a:xfrm>
            <a:custGeom>
              <a:rect b="b" l="l" r="r" t="t"/>
              <a:pathLst>
                <a:path extrusionOk="0" h="40261" w="40647">
                  <a:moveTo>
                    <a:pt x="333" y="1"/>
                  </a:moveTo>
                  <a:lnTo>
                    <a:pt x="333" y="1"/>
                  </a:lnTo>
                  <a:cubicBezTo>
                    <a:pt x="1" y="833"/>
                    <a:pt x="333" y="1276"/>
                    <a:pt x="916" y="1858"/>
                  </a:cubicBezTo>
                  <a:cubicBezTo>
                    <a:pt x="3688" y="4520"/>
                    <a:pt x="6350" y="7182"/>
                    <a:pt x="9011" y="9843"/>
                  </a:cubicBezTo>
                  <a:cubicBezTo>
                    <a:pt x="18937" y="19769"/>
                    <a:pt x="28863" y="29695"/>
                    <a:pt x="38816" y="39648"/>
                  </a:cubicBezTo>
                  <a:cubicBezTo>
                    <a:pt x="39193" y="40025"/>
                    <a:pt x="39531" y="40261"/>
                    <a:pt x="39961" y="40261"/>
                  </a:cubicBezTo>
                  <a:cubicBezTo>
                    <a:pt x="40164" y="40261"/>
                    <a:pt x="40388" y="40208"/>
                    <a:pt x="40646" y="40092"/>
                  </a:cubicBezTo>
                  <a:cubicBezTo>
                    <a:pt x="39260" y="38373"/>
                    <a:pt x="1027" y="36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3621647" y="3159867"/>
              <a:ext cx="521155" cy="519255"/>
            </a:xfrm>
            <a:custGeom>
              <a:rect b="b" l="l" r="r" t="t"/>
              <a:pathLst>
                <a:path extrusionOk="0" h="37985" w="38124">
                  <a:moveTo>
                    <a:pt x="1" y="1"/>
                  </a:moveTo>
                  <a:lnTo>
                    <a:pt x="1" y="1"/>
                  </a:lnTo>
                  <a:cubicBezTo>
                    <a:pt x="472" y="444"/>
                    <a:pt x="694" y="805"/>
                    <a:pt x="943" y="1027"/>
                  </a:cubicBezTo>
                  <a:cubicBezTo>
                    <a:pt x="3355" y="3466"/>
                    <a:pt x="5906" y="5879"/>
                    <a:pt x="8318" y="8318"/>
                  </a:cubicBezTo>
                  <a:cubicBezTo>
                    <a:pt x="17911" y="17884"/>
                    <a:pt x="27615" y="27588"/>
                    <a:pt x="37319" y="37181"/>
                  </a:cubicBezTo>
                  <a:lnTo>
                    <a:pt x="38123" y="37985"/>
                  </a:lnTo>
                  <a:cubicBezTo>
                    <a:pt x="38123" y="36737"/>
                    <a:pt x="37679" y="36044"/>
                    <a:pt x="36986" y="35351"/>
                  </a:cubicBezTo>
                  <a:cubicBezTo>
                    <a:pt x="31552" y="30028"/>
                    <a:pt x="26118" y="24593"/>
                    <a:pt x="20795" y="19270"/>
                  </a:cubicBezTo>
                  <a:cubicBezTo>
                    <a:pt x="14806" y="13281"/>
                    <a:pt x="8789" y="7376"/>
                    <a:pt x="2912" y="1387"/>
                  </a:cubicBezTo>
                  <a:cubicBezTo>
                    <a:pt x="2080" y="555"/>
                    <a:pt x="1276" y="2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2424742" y="3876571"/>
              <a:ext cx="489687" cy="485449"/>
            </a:xfrm>
            <a:custGeom>
              <a:rect b="b" l="l" r="r" t="t"/>
              <a:pathLst>
                <a:path extrusionOk="0" h="35512" w="35822">
                  <a:moveTo>
                    <a:pt x="111" y="1"/>
                  </a:moveTo>
                  <a:lnTo>
                    <a:pt x="111" y="1"/>
                  </a:lnTo>
                  <a:cubicBezTo>
                    <a:pt x="0" y="944"/>
                    <a:pt x="361" y="1637"/>
                    <a:pt x="915" y="2191"/>
                  </a:cubicBezTo>
                  <a:cubicBezTo>
                    <a:pt x="4159" y="5435"/>
                    <a:pt x="7514" y="8679"/>
                    <a:pt x="10758" y="11895"/>
                  </a:cubicBezTo>
                  <a:cubicBezTo>
                    <a:pt x="16525" y="17690"/>
                    <a:pt x="22181" y="23346"/>
                    <a:pt x="27948" y="29002"/>
                  </a:cubicBezTo>
                  <a:cubicBezTo>
                    <a:pt x="29916" y="30970"/>
                    <a:pt x="31885" y="32939"/>
                    <a:pt x="33853" y="34907"/>
                  </a:cubicBezTo>
                  <a:cubicBezTo>
                    <a:pt x="34213" y="35331"/>
                    <a:pt x="34703" y="35512"/>
                    <a:pt x="35223" y="35512"/>
                  </a:cubicBezTo>
                  <a:cubicBezTo>
                    <a:pt x="35384" y="35512"/>
                    <a:pt x="35547" y="35495"/>
                    <a:pt x="35711" y="35462"/>
                  </a:cubicBezTo>
                  <a:cubicBezTo>
                    <a:pt x="35711" y="35351"/>
                    <a:pt x="35711" y="35351"/>
                    <a:pt x="35822" y="35240"/>
                  </a:cubicBezTo>
                  <a:cubicBezTo>
                    <a:pt x="35461" y="35018"/>
                    <a:pt x="35129" y="34769"/>
                    <a:pt x="34879" y="34436"/>
                  </a:cubicBezTo>
                  <a:cubicBezTo>
                    <a:pt x="31663" y="31303"/>
                    <a:pt x="28530" y="28198"/>
                    <a:pt x="25314" y="24954"/>
                  </a:cubicBezTo>
                  <a:cubicBezTo>
                    <a:pt x="18937" y="18494"/>
                    <a:pt x="12477" y="12145"/>
                    <a:pt x="6017" y="5657"/>
                  </a:cubicBezTo>
                  <a:lnTo>
                    <a:pt x="804" y="472"/>
                  </a:lnTo>
                  <a:cubicBezTo>
                    <a:pt x="583" y="361"/>
                    <a:pt x="361" y="250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2437250" y="3949350"/>
              <a:ext cx="405931" cy="404413"/>
            </a:xfrm>
            <a:custGeom>
              <a:rect b="b" l="l" r="r" t="t"/>
              <a:pathLst>
                <a:path extrusionOk="0" h="29584" w="29695">
                  <a:moveTo>
                    <a:pt x="0" y="0"/>
                  </a:moveTo>
                  <a:cubicBezTo>
                    <a:pt x="139" y="1165"/>
                    <a:pt x="250" y="1969"/>
                    <a:pt x="1054" y="2551"/>
                  </a:cubicBezTo>
                  <a:lnTo>
                    <a:pt x="2218" y="3688"/>
                  </a:lnTo>
                  <a:cubicBezTo>
                    <a:pt x="10536" y="11894"/>
                    <a:pt x="18715" y="20101"/>
                    <a:pt x="26922" y="28308"/>
                  </a:cubicBezTo>
                  <a:cubicBezTo>
                    <a:pt x="27615" y="29112"/>
                    <a:pt x="28419" y="29583"/>
                    <a:pt x="29694" y="29583"/>
                  </a:cubicBezTo>
                  <a:cubicBezTo>
                    <a:pt x="19769" y="19741"/>
                    <a:pt x="10065" y="99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3722846" y="3197774"/>
              <a:ext cx="390005" cy="385084"/>
            </a:xfrm>
            <a:custGeom>
              <a:rect b="b" l="l" r="r" t="t"/>
              <a:pathLst>
                <a:path extrusionOk="0" h="28170" w="28530">
                  <a:moveTo>
                    <a:pt x="0" y="0"/>
                  </a:moveTo>
                  <a:cubicBezTo>
                    <a:pt x="9482" y="9344"/>
                    <a:pt x="18826" y="18715"/>
                    <a:pt x="28308" y="28170"/>
                  </a:cubicBezTo>
                  <a:cubicBezTo>
                    <a:pt x="28419" y="28059"/>
                    <a:pt x="28419" y="28059"/>
                    <a:pt x="28530" y="28059"/>
                  </a:cubicBezTo>
                  <a:cubicBezTo>
                    <a:pt x="28086" y="26894"/>
                    <a:pt x="27726" y="25868"/>
                    <a:pt x="26811" y="25064"/>
                  </a:cubicBezTo>
                  <a:cubicBezTo>
                    <a:pt x="26229" y="24593"/>
                    <a:pt x="25757" y="24122"/>
                    <a:pt x="25314" y="23678"/>
                  </a:cubicBezTo>
                  <a:lnTo>
                    <a:pt x="7153" y="5545"/>
                  </a:lnTo>
                  <a:cubicBezTo>
                    <a:pt x="5767" y="4270"/>
                    <a:pt x="4519" y="2995"/>
                    <a:pt x="3244" y="1608"/>
                  </a:cubicBezTo>
                  <a:cubicBezTo>
                    <a:pt x="2301" y="693"/>
                    <a:pt x="1276" y="3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2467571" y="4044097"/>
              <a:ext cx="280850" cy="282750"/>
            </a:xfrm>
            <a:custGeom>
              <a:rect b="b" l="l" r="r" t="t"/>
              <a:pathLst>
                <a:path extrusionOk="0" h="20684" w="20545">
                  <a:moveTo>
                    <a:pt x="0" y="1"/>
                  </a:moveTo>
                  <a:lnTo>
                    <a:pt x="0" y="1"/>
                  </a:lnTo>
                  <a:cubicBezTo>
                    <a:pt x="333" y="1165"/>
                    <a:pt x="693" y="2191"/>
                    <a:pt x="1498" y="2995"/>
                  </a:cubicBezTo>
                  <a:cubicBezTo>
                    <a:pt x="6932" y="8318"/>
                    <a:pt x="12338" y="13752"/>
                    <a:pt x="17662" y="19187"/>
                  </a:cubicBezTo>
                  <a:cubicBezTo>
                    <a:pt x="18466" y="19991"/>
                    <a:pt x="19519" y="20323"/>
                    <a:pt x="20545" y="20684"/>
                  </a:cubicBezTo>
                  <a:cubicBezTo>
                    <a:pt x="13614" y="13752"/>
                    <a:pt x="6793" y="69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3871411" y="3278126"/>
              <a:ext cx="162605" cy="164122"/>
            </a:xfrm>
            <a:custGeom>
              <a:rect b="b" l="l" r="r" t="t"/>
              <a:pathLst>
                <a:path extrusionOk="0" h="12006" w="11895">
                  <a:moveTo>
                    <a:pt x="1" y="0"/>
                  </a:moveTo>
                  <a:lnTo>
                    <a:pt x="1" y="0"/>
                  </a:lnTo>
                  <a:cubicBezTo>
                    <a:pt x="3910" y="3937"/>
                    <a:pt x="7847" y="7985"/>
                    <a:pt x="11895" y="12005"/>
                  </a:cubicBezTo>
                  <a:cubicBezTo>
                    <a:pt x="9926" y="8207"/>
                    <a:pt x="2080" y="4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4" name="Google Shape;2724;p69"/>
          <p:cNvGrpSpPr/>
          <p:nvPr/>
        </p:nvGrpSpPr>
        <p:grpSpPr>
          <a:xfrm>
            <a:off x="2329996" y="1506261"/>
            <a:ext cx="2061053" cy="1317063"/>
            <a:chOff x="2329996" y="1506261"/>
            <a:chExt cx="2061053" cy="1317063"/>
          </a:xfrm>
        </p:grpSpPr>
        <p:sp>
          <p:nvSpPr>
            <p:cNvPr id="2725" name="Google Shape;2725;p69"/>
            <p:cNvSpPr/>
            <p:nvPr/>
          </p:nvSpPr>
          <p:spPr>
            <a:xfrm>
              <a:off x="35412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3692895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3844509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3996109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4147709" y="17160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2405796" y="1792033"/>
              <a:ext cx="45863" cy="45863"/>
            </a:xfrm>
            <a:custGeom>
              <a:rect b="b" l="l" r="r" t="t"/>
              <a:pathLst>
                <a:path extrusionOk="0" h="3355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2557396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2707479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2860597" y="17918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3010680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3162294" y="1792033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3313894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34654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36170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3768695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3920309" y="1791869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40719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42235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23299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24815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9"/>
            <p:cNvSpPr/>
            <p:nvPr/>
          </p:nvSpPr>
          <p:spPr>
            <a:xfrm>
              <a:off x="2633196" y="18676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9"/>
            <p:cNvSpPr/>
            <p:nvPr/>
          </p:nvSpPr>
          <p:spPr>
            <a:xfrm>
              <a:off x="27847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29363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3086493" y="18678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3238094" y="18676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389694" y="18676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3541294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3692895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3844509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39961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1477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299310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2405796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2555879" y="19434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2708996" y="19434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2860597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012197" y="1943496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163811" y="1943469"/>
              <a:ext cx="45863" cy="46041"/>
            </a:xfrm>
            <a:custGeom>
              <a:rect b="b" l="l" r="r" t="t"/>
              <a:pathLst>
                <a:path extrusionOk="0" h="3368" w="3355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315411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465494" y="19436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617094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3768695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3920309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0719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2235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23299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24815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2633196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2784797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2934879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3088011" y="2019296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3238094" y="20194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33896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35412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3692895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3844509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3996109" y="2019269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147709" y="20192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4299310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2405796" y="20952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2557396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2708996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2860597" y="20950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3010680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3162294" y="20952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3313894" y="20950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34654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36170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3768695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3920309" y="20950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071909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223509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2481596" y="2170883"/>
              <a:ext cx="45863" cy="46027"/>
            </a:xfrm>
            <a:custGeom>
              <a:rect b="b" l="l" r="r" t="t"/>
              <a:pathLst>
                <a:path extrusionOk="0" h="3367" w="3355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2631679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071909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29363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3086493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3238094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33896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35412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3692895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3844509" y="21708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39961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1477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2557396" y="22466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27074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28590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3012197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3162294" y="22466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3315411" y="22466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3465494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3617094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3768695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3920309" y="22466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40719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42235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2633196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2784797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2934879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3086493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3238094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3391211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3541294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3692895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3844509" y="2322634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3996109" y="23224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2557396" y="23982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2708996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2860597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3010680" y="23982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3163811" y="23982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33138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3465494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36170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3768695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3920309" y="2398284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2633196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2784797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2936397" y="2474084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3086493" y="24740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3238094" y="2474248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3389694" y="2474084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3541294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3692895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2708996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2860597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3162294" y="25500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33138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34654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36170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2784797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2934879" y="26258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3086493" y="26258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3238094" y="2625684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3391211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3541294" y="2625711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2860597" y="27016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3010680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3163811" y="270151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3313894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3465494" y="27016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3088011" y="2777448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3238094" y="27774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27847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2784797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2934879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3086493" y="15646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3239611" y="15646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3389694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3541294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3692895" y="1564482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3844509" y="156448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25558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27074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28590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3010680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3162294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3315411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34654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36170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3768695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3920309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2481596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2633196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2784797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2936397" y="17160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30880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32396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9"/>
            <p:cNvSpPr/>
            <p:nvPr/>
          </p:nvSpPr>
          <p:spPr>
            <a:xfrm>
              <a:off x="33896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9"/>
            <p:cNvSpPr/>
            <p:nvPr/>
          </p:nvSpPr>
          <p:spPr>
            <a:xfrm>
              <a:off x="3010680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9"/>
            <p:cNvSpPr/>
            <p:nvPr/>
          </p:nvSpPr>
          <p:spPr>
            <a:xfrm>
              <a:off x="4297792" y="2171061"/>
              <a:ext cx="48911" cy="45849"/>
            </a:xfrm>
            <a:custGeom>
              <a:rect b="b" l="l" r="r" t="t"/>
              <a:pathLst>
                <a:path extrusionOk="0" h="3354" w="3578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4146192" y="2322374"/>
              <a:ext cx="47394" cy="43730"/>
            </a:xfrm>
            <a:custGeom>
              <a:rect b="b" l="l" r="r" t="t"/>
              <a:pathLst>
                <a:path extrusionOk="0" h="3199" w="3467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2630162" y="1570784"/>
              <a:ext cx="48911" cy="38987"/>
            </a:xfrm>
            <a:custGeom>
              <a:rect b="b" l="l" r="r" t="t"/>
              <a:pathLst>
                <a:path extrusionOk="0" h="2852" w="3578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3313894" y="1506261"/>
              <a:ext cx="48898" cy="28147"/>
            </a:xfrm>
            <a:custGeom>
              <a:rect b="b" l="l" r="r" t="t"/>
              <a:pathLst>
                <a:path extrusionOk="0" h="2059" w="3577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3163811" y="1507765"/>
              <a:ext cx="44345" cy="26930"/>
            </a:xfrm>
            <a:custGeom>
              <a:rect b="b" l="l" r="r" t="t"/>
              <a:pathLst>
                <a:path extrusionOk="0" h="1970" w="3244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2937914" y="2777298"/>
              <a:ext cx="45877" cy="33519"/>
            </a:xfrm>
            <a:custGeom>
              <a:rect b="b" l="l" r="r" t="t"/>
              <a:pathLst>
                <a:path extrusionOk="0" h="2452" w="3356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3389694" y="2777694"/>
              <a:ext cx="44359" cy="31605"/>
            </a:xfrm>
            <a:custGeom>
              <a:rect b="b" l="l" r="r" t="t"/>
              <a:pathLst>
                <a:path extrusionOk="0" h="2312" w="3245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3467012" y="1509282"/>
              <a:ext cx="42842" cy="25413"/>
            </a:xfrm>
            <a:custGeom>
              <a:rect b="b" l="l" r="r" t="t"/>
              <a:pathLst>
                <a:path extrusionOk="0" h="1859" w="3134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2495990" y="2323304"/>
              <a:ext cx="32986" cy="40668"/>
            </a:xfrm>
            <a:custGeom>
              <a:rect b="b" l="l" r="r" t="t"/>
              <a:pathLst>
                <a:path extrusionOk="0" h="2975" w="2413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3997626" y="1583579"/>
              <a:ext cx="40942" cy="26492"/>
            </a:xfrm>
            <a:custGeom>
              <a:rect b="b" l="l" r="r" t="t"/>
              <a:pathLst>
                <a:path extrusionOk="0" h="1938" w="2995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3015232" y="1514217"/>
              <a:ext cx="39807" cy="20478"/>
            </a:xfrm>
            <a:custGeom>
              <a:rect b="b" l="l" r="r" t="t"/>
              <a:pathLst>
                <a:path extrusionOk="0" h="1498" w="2912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3844509" y="2474275"/>
              <a:ext cx="39424" cy="28406"/>
            </a:xfrm>
            <a:custGeom>
              <a:rect b="b" l="l" r="r" t="t"/>
              <a:pathLst>
                <a:path extrusionOk="0" h="2078" w="2884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4370188" y="1947037"/>
              <a:ext cx="20860" cy="39438"/>
            </a:xfrm>
            <a:custGeom>
              <a:rect b="b" l="l" r="r" t="t"/>
              <a:pathLst>
                <a:path extrusionOk="0" h="2885" w="1526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3621647" y="1519781"/>
              <a:ext cx="36403" cy="14258"/>
            </a:xfrm>
            <a:custGeom>
              <a:rect b="b" l="l" r="r" t="t"/>
              <a:pathLst>
                <a:path extrusionOk="0" h="1043" w="2663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2423225" y="1659379"/>
              <a:ext cx="26916" cy="24592"/>
            </a:xfrm>
            <a:custGeom>
              <a:rect b="b" l="l" r="r" t="t"/>
              <a:pathLst>
                <a:path extrusionOk="0" h="1799" w="1969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0" name="Google Shape;2910;p69"/>
          <p:cNvGrpSpPr/>
          <p:nvPr/>
        </p:nvGrpSpPr>
        <p:grpSpPr>
          <a:xfrm>
            <a:off x="646625" y="1625569"/>
            <a:ext cx="1248849" cy="1249070"/>
            <a:chOff x="4566375" y="4123125"/>
            <a:chExt cx="565525" cy="565625"/>
          </a:xfrm>
        </p:grpSpPr>
        <p:sp>
          <p:nvSpPr>
            <p:cNvPr id="2911" name="Google Shape;2911;p69"/>
            <p:cNvSpPr/>
            <p:nvPr/>
          </p:nvSpPr>
          <p:spPr>
            <a:xfrm>
              <a:off x="4566375" y="4123125"/>
              <a:ext cx="565525" cy="565625"/>
            </a:xfrm>
            <a:custGeom>
              <a:rect b="b" l="l" r="r" t="t"/>
              <a:pathLst>
                <a:path extrusionOk="0" h="22625" w="22621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4575400" y="4123125"/>
              <a:ext cx="556500" cy="428500"/>
            </a:xfrm>
            <a:custGeom>
              <a:rect b="b" l="l" r="r" t="t"/>
              <a:pathLst>
                <a:path extrusionOk="0" h="17140" w="2226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4932850" y="4123125"/>
              <a:ext cx="194025" cy="75100"/>
            </a:xfrm>
            <a:custGeom>
              <a:rect b="b" l="l" r="r" t="t"/>
              <a:pathLst>
                <a:path extrusionOk="0" h="3004" w="7761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4836025" y="4582925"/>
              <a:ext cx="124500" cy="87550"/>
            </a:xfrm>
            <a:custGeom>
              <a:rect b="b" l="l" r="r" t="t"/>
              <a:pathLst>
                <a:path extrusionOk="0" h="3502" w="498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rgbClr val="FCC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5" name="Google Shape;2915;p69"/>
          <p:cNvGrpSpPr/>
          <p:nvPr/>
        </p:nvGrpSpPr>
        <p:grpSpPr>
          <a:xfrm>
            <a:off x="1234769" y="3333654"/>
            <a:ext cx="698952" cy="857985"/>
            <a:chOff x="6384910" y="432029"/>
            <a:chExt cx="698952" cy="857985"/>
          </a:xfrm>
        </p:grpSpPr>
        <p:sp>
          <p:nvSpPr>
            <p:cNvPr id="2916" name="Google Shape;2916;p69"/>
            <p:cNvSpPr/>
            <p:nvPr/>
          </p:nvSpPr>
          <p:spPr>
            <a:xfrm>
              <a:off x="7020215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7020215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7060001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7020215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7020215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7060001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7020215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7060001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7060001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7020215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6940754" y="55122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6980595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6940754" y="630628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6980595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6940754" y="710034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6940754" y="789440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6980595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6980595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9"/>
            <p:cNvSpPr/>
            <p:nvPr/>
          </p:nvSpPr>
          <p:spPr>
            <a:xfrm>
              <a:off x="6940754" y="868846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9"/>
            <p:cNvSpPr/>
            <p:nvPr/>
          </p:nvSpPr>
          <p:spPr>
            <a:xfrm>
              <a:off x="6940754" y="948253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6980595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6940754" y="1027880"/>
              <a:ext cx="23971" cy="23695"/>
            </a:xfrm>
            <a:custGeom>
              <a:rect b="b" l="l" r="r" t="t"/>
              <a:pathLst>
                <a:path extrusionOk="0" h="430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6980595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6940754" y="110723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6980595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6940754" y="1186692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6980595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6861403" y="471815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6901189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6861403" y="55122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5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6901189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6861403" y="630628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6861403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6901189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6861403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6901189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6861403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6901189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9"/>
            <p:cNvSpPr/>
            <p:nvPr/>
          </p:nvSpPr>
          <p:spPr>
            <a:xfrm>
              <a:off x="6861403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9"/>
            <p:cNvSpPr/>
            <p:nvPr/>
          </p:nvSpPr>
          <p:spPr>
            <a:xfrm>
              <a:off x="6901189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6861403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6901189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6901189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6861403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6861403" y="1186692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6901189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8"/>
                    <a:pt x="0" y="218"/>
                  </a:cubicBezTo>
                  <a:cubicBezTo>
                    <a:pt x="0" y="337"/>
                    <a:pt x="96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6901189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6781941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6821782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6781941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6781941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9"/>
            <p:cNvSpPr/>
            <p:nvPr/>
          </p:nvSpPr>
          <p:spPr>
            <a:xfrm>
              <a:off x="6821782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9"/>
            <p:cNvSpPr/>
            <p:nvPr/>
          </p:nvSpPr>
          <p:spPr>
            <a:xfrm>
              <a:off x="6781941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9"/>
            <p:cNvSpPr/>
            <p:nvPr/>
          </p:nvSpPr>
          <p:spPr>
            <a:xfrm>
              <a:off x="6821782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9"/>
            <p:cNvSpPr/>
            <p:nvPr/>
          </p:nvSpPr>
          <p:spPr>
            <a:xfrm>
              <a:off x="6821782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9"/>
            <p:cNvSpPr/>
            <p:nvPr/>
          </p:nvSpPr>
          <p:spPr>
            <a:xfrm>
              <a:off x="6781941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9"/>
            <p:cNvSpPr/>
            <p:nvPr/>
          </p:nvSpPr>
          <p:spPr>
            <a:xfrm>
              <a:off x="6821782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9"/>
            <p:cNvSpPr/>
            <p:nvPr/>
          </p:nvSpPr>
          <p:spPr>
            <a:xfrm>
              <a:off x="6781941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9"/>
            <p:cNvSpPr/>
            <p:nvPr/>
          </p:nvSpPr>
          <p:spPr>
            <a:xfrm>
              <a:off x="6821782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9"/>
            <p:cNvSpPr/>
            <p:nvPr/>
          </p:nvSpPr>
          <p:spPr>
            <a:xfrm>
              <a:off x="6781941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9"/>
            <p:cNvSpPr/>
            <p:nvPr/>
          </p:nvSpPr>
          <p:spPr>
            <a:xfrm>
              <a:off x="6781941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6821782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6821782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6781941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6781941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6821782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6781941" y="1266043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6821782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6702535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6742321" y="432029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9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6742321" y="511380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4"/>
                    <a:pt x="216" y="434"/>
                  </a:cubicBezTo>
                  <a:cubicBezTo>
                    <a:pt x="335" y="434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6702535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6742321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7" y="0"/>
                    <a:pt x="1" y="96"/>
                    <a:pt x="1" y="215"/>
                  </a:cubicBezTo>
                  <a:cubicBezTo>
                    <a:pt x="1" y="334"/>
                    <a:pt x="97" y="430"/>
                    <a:pt x="216" y="430"/>
                  </a:cubicBezTo>
                  <a:cubicBezTo>
                    <a:pt x="335" y="430"/>
                    <a:pt x="433" y="334"/>
                    <a:pt x="433" y="215"/>
                  </a:cubicBezTo>
                  <a:cubicBezTo>
                    <a:pt x="433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6702535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6742321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3"/>
                    <a:pt x="216" y="433"/>
                  </a:cubicBezTo>
                  <a:cubicBezTo>
                    <a:pt x="335" y="433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6702535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6702535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6742321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6742321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4"/>
                    <a:pt x="216" y="434"/>
                  </a:cubicBezTo>
                  <a:cubicBezTo>
                    <a:pt x="335" y="434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6702535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6742321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6702535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6742321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5"/>
                    <a:pt x="1" y="214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5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6702535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6742321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6702535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6742321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8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6702535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6742321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6623129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6662970" y="432029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9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6623129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5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6662970" y="511380"/>
              <a:ext cx="23695" cy="23971"/>
            </a:xfrm>
            <a:custGeom>
              <a:rect b="b" l="l" r="r" t="t"/>
              <a:pathLst>
                <a:path extrusionOk="0" h="435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6623129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6662970" y="591007"/>
              <a:ext cx="23695" cy="23695"/>
            </a:xfrm>
            <a:custGeom>
              <a:rect b="b" l="l" r="r" t="t"/>
              <a:pathLst>
                <a:path extrusionOk="0" h="430" w="43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6623129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7"/>
                    <a:pt x="96" y="433"/>
                    <a:pt x="216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6662970" y="670413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6623129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6662970" y="749820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6623129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6662970" y="829226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6623129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6662970" y="908632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6623129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29"/>
                    <a:pt x="216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6662970" y="988094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4"/>
                  </a:cubicBezTo>
                  <a:cubicBezTo>
                    <a:pt x="430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6662970" y="1067445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6623129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6"/>
                    <a:pt x="1" y="216"/>
                  </a:cubicBezTo>
                  <a:cubicBezTo>
                    <a:pt x="1" y="335"/>
                    <a:pt x="96" y="434"/>
                    <a:pt x="216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6623129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6662970" y="1146906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6662970" y="1226258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6543722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5"/>
                    <a:pt x="1" y="215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5"/>
                  </a:cubicBezTo>
                  <a:cubicBezTo>
                    <a:pt x="433" y="95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6583343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0"/>
                    <a:pt x="219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6543722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6583343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6543722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7"/>
                    <a:pt x="97" y="433"/>
                    <a:pt x="215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6583343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6543722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6583343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6543722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6543722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6583343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6583343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5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6543722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5" y="429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6583343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6543722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5"/>
                    <a:pt x="97" y="434"/>
                    <a:pt x="215" y="434"/>
                  </a:cubicBezTo>
                  <a:cubicBezTo>
                    <a:pt x="335" y="434"/>
                    <a:pt x="433" y="335"/>
                    <a:pt x="433" y="216"/>
                  </a:cubicBezTo>
                  <a:cubicBezTo>
                    <a:pt x="433" y="96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6543722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6583343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8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6583343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6503937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8" y="0"/>
                  </a:moveTo>
                  <a:cubicBezTo>
                    <a:pt x="99" y="0"/>
                    <a:pt x="1" y="96"/>
                    <a:pt x="1" y="215"/>
                  </a:cubicBezTo>
                  <a:cubicBezTo>
                    <a:pt x="1" y="334"/>
                    <a:pt x="99" y="430"/>
                    <a:pt x="218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6464316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6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6464316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7"/>
                    <a:pt x="96" y="433"/>
                    <a:pt x="216" y="433"/>
                  </a:cubicBezTo>
                  <a:cubicBezTo>
                    <a:pt x="335" y="433"/>
                    <a:pt x="434" y="337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6503937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8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6464316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6503937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6464316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6503937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8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6464316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6503937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6464316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34"/>
                    <a:pt x="96" y="429"/>
                    <a:pt x="216" y="429"/>
                  </a:cubicBezTo>
                  <a:cubicBezTo>
                    <a:pt x="335" y="429"/>
                    <a:pt x="434" y="334"/>
                    <a:pt x="434" y="214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6503937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9"/>
            <p:cNvSpPr/>
            <p:nvPr/>
          </p:nvSpPr>
          <p:spPr>
            <a:xfrm>
              <a:off x="6503937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8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9"/>
            <p:cNvSpPr/>
            <p:nvPr/>
          </p:nvSpPr>
          <p:spPr>
            <a:xfrm>
              <a:off x="6464316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5"/>
                    <a:pt x="96" y="434"/>
                    <a:pt x="216" y="434"/>
                  </a:cubicBezTo>
                  <a:cubicBezTo>
                    <a:pt x="335" y="434"/>
                    <a:pt x="434" y="335"/>
                    <a:pt x="434" y="216"/>
                  </a:cubicBezTo>
                  <a:cubicBezTo>
                    <a:pt x="434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6503937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8"/>
                    <a:pt x="1" y="218"/>
                  </a:cubicBezTo>
                  <a:cubicBezTo>
                    <a:pt x="1" y="337"/>
                    <a:pt x="99" y="433"/>
                    <a:pt x="218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6424530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6384910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6424530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6384910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8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6424530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6424530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6384910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6424530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6384910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4" y="429"/>
                    <a:pt x="433" y="334"/>
                    <a:pt x="433" y="214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6424530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70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74" name="Google Shape;3074;p70"/>
          <p:cNvSpPr txBox="1"/>
          <p:nvPr>
            <p:ph idx="1" type="body"/>
          </p:nvPr>
        </p:nvSpPr>
        <p:spPr>
          <a:xfrm>
            <a:off x="720675" y="2070192"/>
            <a:ext cx="3851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Gradient abstract shape infographic </a:t>
            </a:r>
            <a:endParaRPr sz="1200" u="none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Retro colored infographic template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Abstract shape gradient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Infographic elements pac</a:t>
            </a:r>
            <a:r>
              <a:rPr lang="en" sz="1200" u="none">
                <a:solidFill>
                  <a:srgbClr val="374957"/>
                </a:solidFill>
              </a:rPr>
              <a:t>k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Infographic with retro colors design</a:t>
            </a:r>
            <a:endParaRPr sz="1200" u="none"/>
          </a:p>
        </p:txBody>
      </p:sp>
      <p:sp>
        <p:nvSpPr>
          <p:cNvPr id="3075" name="Google Shape;3075;p70"/>
          <p:cNvSpPr txBox="1"/>
          <p:nvPr>
            <p:ph idx="1" type="body"/>
          </p:nvPr>
        </p:nvSpPr>
        <p:spPr>
          <a:xfrm>
            <a:off x="4571954" y="2070192"/>
            <a:ext cx="3851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Flat infographic elements collection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Realistic iphone with wallpaper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Abstract organic shapes banners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Abstract fluid banner template</a:t>
            </a:r>
            <a:endParaRPr sz="1200" u="none">
              <a:solidFill>
                <a:srgbClr val="5F7D95"/>
              </a:solidFill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 u="none"/>
          </a:p>
        </p:txBody>
      </p:sp>
      <p:sp>
        <p:nvSpPr>
          <p:cNvPr id="3076" name="Google Shape;3076;p70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VECTORS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71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2" name="Google Shape;3082;p71"/>
          <p:cNvSpPr txBox="1"/>
          <p:nvPr>
            <p:ph idx="1" type="body"/>
          </p:nvPr>
        </p:nvSpPr>
        <p:spPr>
          <a:xfrm>
            <a:off x="720663" y="2073123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Overhead view of man's hand using social media app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Factory in high mountains 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Hand holding light bulbs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Portrait of modern man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Lifestyle of young friends outdoors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Skyscrapers and clear blue sky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Hand holding a instant photo frame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Group of happy friend sharing images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3" name="Google Shape;3083;p71"/>
          <p:cNvSpPr txBox="1"/>
          <p:nvPr>
            <p:ph idx="1" type="body"/>
          </p:nvPr>
        </p:nvSpPr>
        <p:spPr>
          <a:xfrm>
            <a:off x="4571946" y="2071658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Office mirrored tall buildings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Motion blur bridge with cars at night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Busy junction full of cars and people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Low angle buildings on sunny day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5"/>
              </a:rPr>
              <a:t>Glass building at sunrise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6"/>
              </a:rPr>
              <a:t>Close-up of businesswoman touching chart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7"/>
              </a:rPr>
              <a:t>Handsome young man on white background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8"/>
              </a:rPr>
              <a:t>Smiling woman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4" name="Google Shape;3084;p71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PHOTOS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72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72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b="1" lang="en" sz="120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72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73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73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73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Montserrat Extra-Bold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https://fonts.google.com/specimen/Montserrat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Lato Regular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https://fonts.google.com/specimen/Lato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9" name="Google Shape;3099;p73"/>
          <p:cNvGrpSpPr/>
          <p:nvPr/>
        </p:nvGrpSpPr>
        <p:grpSpPr>
          <a:xfrm>
            <a:off x="2052650" y="3498875"/>
            <a:ext cx="5038700" cy="754200"/>
            <a:chOff x="1521738" y="3498875"/>
            <a:chExt cx="5038700" cy="754200"/>
          </a:xfrm>
        </p:grpSpPr>
        <p:sp>
          <p:nvSpPr>
            <p:cNvPr id="3100" name="Google Shape;3100;p73"/>
            <p:cNvSpPr/>
            <p:nvPr/>
          </p:nvSpPr>
          <p:spPr>
            <a:xfrm>
              <a:off x="3645388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CC01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73"/>
            <p:cNvSpPr/>
            <p:nvPr/>
          </p:nvSpPr>
          <p:spPr>
            <a:xfrm>
              <a:off x="4707207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59D1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73"/>
            <p:cNvSpPr/>
            <p:nvPr/>
          </p:nvSpPr>
          <p:spPr>
            <a:xfrm>
              <a:off x="5769027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28D1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73"/>
            <p:cNvSpPr/>
            <p:nvPr/>
          </p:nvSpPr>
          <p:spPr>
            <a:xfrm>
              <a:off x="2583563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E08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73"/>
            <p:cNvSpPr txBox="1"/>
            <p:nvPr/>
          </p:nvSpPr>
          <p:spPr>
            <a:xfrm>
              <a:off x="364538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#F59D19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105" name="Google Shape;3105;p73"/>
            <p:cNvSpPr txBox="1"/>
            <p:nvPr/>
          </p:nvSpPr>
          <p:spPr>
            <a:xfrm>
              <a:off x="4707213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#F28D1B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106" name="Google Shape;3106;p73"/>
            <p:cNvSpPr txBox="1"/>
            <p:nvPr/>
          </p:nvSpPr>
          <p:spPr>
            <a:xfrm>
              <a:off x="57690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#20124D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107" name="Google Shape;3107;p73"/>
            <p:cNvSpPr txBox="1"/>
            <p:nvPr/>
          </p:nvSpPr>
          <p:spPr>
            <a:xfrm>
              <a:off x="2583563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2"/>
                  </a:solidFill>
                </a:rPr>
                <a:t>#FCC010</a:t>
              </a:r>
              <a:endParaRPr sz="1000">
                <a:solidFill>
                  <a:schemeClr val="accent2"/>
                </a:solidFill>
              </a:endParaRPr>
            </a:p>
          </p:txBody>
        </p:sp>
        <p:sp>
          <p:nvSpPr>
            <p:cNvPr id="3108" name="Google Shape;3108;p73"/>
            <p:cNvSpPr/>
            <p:nvPr/>
          </p:nvSpPr>
          <p:spPr>
            <a:xfrm>
              <a:off x="1521738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20124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73"/>
            <p:cNvSpPr txBox="1"/>
            <p:nvPr/>
          </p:nvSpPr>
          <p:spPr>
            <a:xfrm>
              <a:off x="15217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</a:t>
              </a:r>
              <a:r>
                <a:rPr lang="en" sz="1000">
                  <a:solidFill>
                    <a:srgbClr val="FFFFFF"/>
                  </a:solidFill>
                </a:rPr>
                <a:t>20124D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7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74"/>
          <p:cNvSpPr txBox="1"/>
          <p:nvPr>
            <p:ph idx="4294967295" type="body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6" name="Google Shape;3116;p74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3117" name="Google Shape;3117;p74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4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9" name="Google Shape;3119;p74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3120" name="Google Shape;3120;p74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4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74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4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4" name="Google Shape;3124;p74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3125" name="Google Shape;3125;p74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4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7" name="Google Shape;3127;p74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3128" name="Google Shape;3128;p74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4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4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1" name="Google Shape;3131;p74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3132" name="Google Shape;3132;p74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4"/>
            <p:cNvSpPr/>
            <p:nvPr/>
          </p:nvSpPr>
          <p:spPr>
            <a:xfrm>
              <a:off x="4916811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4" name="Google Shape;3134;p74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3135" name="Google Shape;3135;p74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4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4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4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9" name="Google Shape;3139;p74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3140" name="Google Shape;3140;p74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4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4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74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4" name="Google Shape;3144;p74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3145" name="Google Shape;3145;p74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4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4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74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74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0" name="Google Shape;3150;p74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3151" name="Google Shape;3151;p74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4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4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4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5" name="Google Shape;3155;p74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3156" name="Google Shape;3156;p74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4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4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9" name="Google Shape;3159;p74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3160" name="Google Shape;3160;p74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4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4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4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4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4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6" name="Google Shape;3166;p74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3167" name="Google Shape;3167;p74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4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4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4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4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4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4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4" name="Google Shape;3174;p74"/>
          <p:cNvSpPr/>
          <p:nvPr/>
        </p:nvSpPr>
        <p:spPr>
          <a:xfrm>
            <a:off x="7439738" y="2350672"/>
            <a:ext cx="185410" cy="94006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74"/>
          <p:cNvSpPr/>
          <p:nvPr/>
        </p:nvSpPr>
        <p:spPr>
          <a:xfrm>
            <a:off x="7139193" y="233307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74"/>
          <p:cNvSpPr/>
          <p:nvPr/>
        </p:nvSpPr>
        <p:spPr>
          <a:xfrm>
            <a:off x="7761482" y="2339529"/>
            <a:ext cx="167813" cy="116777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74"/>
          <p:cNvSpPr/>
          <p:nvPr/>
        </p:nvSpPr>
        <p:spPr>
          <a:xfrm>
            <a:off x="8056187" y="2333075"/>
            <a:ext cx="163855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8" name="Google Shape;3178;p74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3179" name="Google Shape;3179;p74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74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1" name="Google Shape;3181;p74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3182" name="Google Shape;3182;p74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74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4" name="Google Shape;3184;p74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3185" name="Google Shape;3185;p74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4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74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3188" name="Google Shape;3188;p74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74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0" name="Google Shape;3190;p74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3191" name="Google Shape;3191;p74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74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3" name="Google Shape;3193;p74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3194" name="Google Shape;3194;p74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4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6" name="Google Shape;3196;p74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3197" name="Google Shape;3197;p74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4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74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3200" name="Google Shape;3200;p74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74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74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74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3204" name="Google Shape;3204;p7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7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7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7" name="Google Shape;3207;p74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3208" name="Google Shape;3208;p74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74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74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1" name="Google Shape;3211;p74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3212" name="Google Shape;3212;p74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74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74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74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3216" name="Google Shape;3216;p74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74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8" name="Google Shape;3218;p74"/>
          <p:cNvSpPr/>
          <p:nvPr/>
        </p:nvSpPr>
        <p:spPr>
          <a:xfrm>
            <a:off x="7791696" y="3196221"/>
            <a:ext cx="86159" cy="130781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74"/>
          <p:cNvSpPr/>
          <p:nvPr/>
        </p:nvSpPr>
        <p:spPr>
          <a:xfrm>
            <a:off x="8064072" y="4203306"/>
            <a:ext cx="148084" cy="162989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74"/>
          <p:cNvSpPr/>
          <p:nvPr/>
        </p:nvSpPr>
        <p:spPr>
          <a:xfrm>
            <a:off x="7165528" y="3431527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74"/>
          <p:cNvSpPr/>
          <p:nvPr/>
        </p:nvSpPr>
        <p:spPr>
          <a:xfrm>
            <a:off x="7133499" y="4219136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74"/>
          <p:cNvSpPr/>
          <p:nvPr/>
        </p:nvSpPr>
        <p:spPr>
          <a:xfrm>
            <a:off x="7150823" y="3700780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74"/>
          <p:cNvSpPr/>
          <p:nvPr/>
        </p:nvSpPr>
        <p:spPr>
          <a:xfrm>
            <a:off x="7784572" y="3682697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4" name="Google Shape;3224;p74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3225" name="Google Shape;3225;p74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4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74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3228" name="Google Shape;3228;p74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74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0" name="Google Shape;3230;p74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3231" name="Google Shape;3231;p74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74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3" name="Google Shape;3233;p74"/>
          <p:cNvSpPr/>
          <p:nvPr/>
        </p:nvSpPr>
        <p:spPr>
          <a:xfrm>
            <a:off x="7479500" y="3955623"/>
            <a:ext cx="105888" cy="132668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74"/>
          <p:cNvSpPr/>
          <p:nvPr/>
        </p:nvSpPr>
        <p:spPr>
          <a:xfrm>
            <a:off x="8058166" y="3195277"/>
            <a:ext cx="159897" cy="13266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74"/>
          <p:cNvSpPr/>
          <p:nvPr/>
        </p:nvSpPr>
        <p:spPr>
          <a:xfrm>
            <a:off x="7157429" y="3955623"/>
            <a:ext cx="135298" cy="132668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6" name="Google Shape;3236;p74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3237" name="Google Shape;3237;p74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4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74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74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4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74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74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4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4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6" name="Google Shape;3246;p74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3247" name="Google Shape;3247;p74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4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9" name="Google Shape;3249;p74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3250" name="Google Shape;3250;p7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0" name="Google Shape;3270;p74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3271" name="Google Shape;3271;p74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4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4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4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4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4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4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4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4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4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4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4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4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4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4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4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4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4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4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4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4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4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4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4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4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4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4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4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4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4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4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4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4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4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4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4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4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4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4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4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4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4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4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4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4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4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4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4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74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74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74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74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74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74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74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4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4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74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74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74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74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74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4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74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74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74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4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4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4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4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74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74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74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4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4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4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74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74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9" name="Google Shape;3349;p74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3350" name="Google Shape;3350;p74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74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74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74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4" name="Google Shape;3354;p74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3355" name="Google Shape;3355;p74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74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74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8" name="Google Shape;3358;p74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3359" name="Google Shape;3359;p74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4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4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2" name="Google Shape;3362;p74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3363" name="Google Shape;3363;p74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74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5" name="Google Shape;3365;p74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3366" name="Google Shape;3366;p74"/>
            <p:cNvSpPr/>
            <p:nvPr/>
          </p:nvSpPr>
          <p:spPr>
            <a:xfrm>
              <a:off x="4411970" y="3780383"/>
              <a:ext cx="797845" cy="220435"/>
            </a:xfrm>
            <a:custGeom>
              <a:rect b="b" l="l" r="r" t="t"/>
              <a:pathLst>
                <a:path extrusionOk="0" h="4882" w="1767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74"/>
            <p:cNvSpPr/>
            <p:nvPr/>
          </p:nvSpPr>
          <p:spPr>
            <a:xfrm>
              <a:off x="4411970" y="3940447"/>
              <a:ext cx="60414" cy="60369"/>
            </a:xfrm>
            <a:custGeom>
              <a:rect b="b" l="l" r="r" t="t"/>
              <a:pathLst>
                <a:path extrusionOk="0" h="1337" w="1338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74"/>
            <p:cNvSpPr/>
            <p:nvPr/>
          </p:nvSpPr>
          <p:spPr>
            <a:xfrm>
              <a:off x="4411970" y="3686602"/>
              <a:ext cx="228743" cy="228743"/>
            </a:xfrm>
            <a:custGeom>
              <a:rect b="b" l="l" r="r" t="t"/>
              <a:pathLst>
                <a:path extrusionOk="0" h="5066" w="5066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74"/>
            <p:cNvSpPr/>
            <p:nvPr/>
          </p:nvSpPr>
          <p:spPr>
            <a:xfrm>
              <a:off x="4442628" y="3717261"/>
              <a:ext cx="167425" cy="167425"/>
            </a:xfrm>
            <a:custGeom>
              <a:rect b="b" l="l" r="r" t="t"/>
              <a:pathLst>
                <a:path extrusionOk="0" h="3708" w="3708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74"/>
            <p:cNvSpPr/>
            <p:nvPr/>
          </p:nvSpPr>
          <p:spPr>
            <a:xfrm>
              <a:off x="4455090" y="3729723"/>
              <a:ext cx="142546" cy="142546"/>
            </a:xfrm>
            <a:custGeom>
              <a:rect b="b" l="l" r="r" t="t"/>
              <a:pathLst>
                <a:path extrusionOk="0" h="3157" w="3157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1" name="Google Shape;3371;p74"/>
          <p:cNvSpPr/>
          <p:nvPr/>
        </p:nvSpPr>
        <p:spPr>
          <a:xfrm>
            <a:off x="981722" y="2987237"/>
            <a:ext cx="822545" cy="195833"/>
          </a:xfrm>
          <a:custGeom>
            <a:rect b="b" l="l" r="r" t="t"/>
            <a:pathLst>
              <a:path extrusionOk="0" h="4270" w="17936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2" name="Google Shape;3372;p74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3373" name="Google Shape;3373;p7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7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7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7" name="Google Shape;3377;p74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3378" name="Google Shape;3378;p74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4"/>
            <p:cNvSpPr/>
            <p:nvPr/>
          </p:nvSpPr>
          <p:spPr>
            <a:xfrm>
              <a:off x="4416034" y="3308320"/>
              <a:ext cx="120286" cy="11572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0" name="Google Shape;3380;p74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3381" name="Google Shape;3381;p74"/>
            <p:cNvSpPr/>
            <p:nvPr/>
          </p:nvSpPr>
          <p:spPr>
            <a:xfrm>
              <a:off x="4411970" y="3131459"/>
              <a:ext cx="710520" cy="117397"/>
            </a:xfrm>
            <a:custGeom>
              <a:rect b="b" l="l" r="r" t="t"/>
              <a:pathLst>
                <a:path extrusionOk="0" h="2600" w="15736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74"/>
            <p:cNvSpPr/>
            <p:nvPr/>
          </p:nvSpPr>
          <p:spPr>
            <a:xfrm>
              <a:off x="4411970" y="3131459"/>
              <a:ext cx="168012" cy="117397"/>
            </a:xfrm>
            <a:custGeom>
              <a:rect b="b" l="l" r="r" t="t"/>
              <a:pathLst>
                <a:path extrusionOk="0" h="2600" w="3721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imeline background shape" id="3383" name="Google Shape;3383;p74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4" name="Google Shape;3384;p74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3385" name="Google Shape;3385;p74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74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7" name="Google Shape;3387;p74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3388" name="Google Shape;3388;p74"/>
            <p:cNvSpPr/>
            <p:nvPr/>
          </p:nvSpPr>
          <p:spPr>
            <a:xfrm>
              <a:off x="4411970" y="2278599"/>
              <a:ext cx="763574" cy="144443"/>
            </a:xfrm>
            <a:custGeom>
              <a:rect b="b" l="l" r="r" t="t"/>
              <a:pathLst>
                <a:path extrusionOk="0" h="3199" w="16911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74"/>
            <p:cNvSpPr/>
            <p:nvPr/>
          </p:nvSpPr>
          <p:spPr>
            <a:xfrm>
              <a:off x="4411970" y="2233974"/>
              <a:ext cx="262291" cy="144443"/>
            </a:xfrm>
            <a:custGeom>
              <a:rect b="b" l="l" r="r" t="t"/>
              <a:pathLst>
                <a:path extrusionOk="0" h="3199" w="5809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0" name="Google Shape;3390;p74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3391" name="Google Shape;3391;p74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4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3" name="Google Shape;3393;p74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3394" name="Google Shape;3394;p7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6" name="Google Shape;3396;p74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3397" name="Google Shape;3397;p74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4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4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4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4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4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4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4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5" name="Google Shape;3405;p74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3406" name="Google Shape;3406;p74"/>
            <p:cNvSpPr/>
            <p:nvPr/>
          </p:nvSpPr>
          <p:spPr>
            <a:xfrm>
              <a:off x="8036275" y="1522825"/>
              <a:ext cx="568251" cy="419545"/>
            </a:xfrm>
            <a:custGeom>
              <a:rect b="b" l="l" r="r" t="t"/>
              <a:pathLst>
                <a:path extrusionOk="0" h="57354" w="77683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4"/>
            <p:cNvSpPr/>
            <p:nvPr/>
          </p:nvSpPr>
          <p:spPr>
            <a:xfrm>
              <a:off x="8358375" y="1649762"/>
              <a:ext cx="456039" cy="463215"/>
            </a:xfrm>
            <a:custGeom>
              <a:rect b="b" l="l" r="r" t="t"/>
              <a:pathLst>
                <a:path extrusionOk="0" h="63324" w="62343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4"/>
            <p:cNvSpPr/>
            <p:nvPr/>
          </p:nvSpPr>
          <p:spPr>
            <a:xfrm>
              <a:off x="8465584" y="1980292"/>
              <a:ext cx="368998" cy="464042"/>
            </a:xfrm>
            <a:custGeom>
              <a:rect b="b" l="l" r="r" t="t"/>
              <a:pathLst>
                <a:path extrusionOk="0" h="63437" w="50444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4"/>
            <p:cNvSpPr/>
            <p:nvPr/>
          </p:nvSpPr>
          <p:spPr>
            <a:xfrm>
              <a:off x="8334786" y="2284073"/>
              <a:ext cx="463522" cy="468043"/>
            </a:xfrm>
            <a:custGeom>
              <a:rect b="b" l="l" r="r" t="t"/>
              <a:pathLst>
                <a:path extrusionOk="0" h="63984" w="63366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74"/>
            <p:cNvSpPr/>
            <p:nvPr/>
          </p:nvSpPr>
          <p:spPr>
            <a:xfrm>
              <a:off x="8110685" y="2444876"/>
              <a:ext cx="447276" cy="400935"/>
            </a:xfrm>
            <a:custGeom>
              <a:rect b="b" l="l" r="r" t="t"/>
              <a:pathLst>
                <a:path extrusionOk="0" h="54810" w="61145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74"/>
            <p:cNvSpPr/>
            <p:nvPr/>
          </p:nvSpPr>
          <p:spPr>
            <a:xfrm>
              <a:off x="7734911" y="2426963"/>
              <a:ext cx="434445" cy="418813"/>
            </a:xfrm>
            <a:custGeom>
              <a:rect b="b" l="l" r="r" t="t"/>
              <a:pathLst>
                <a:path extrusionOk="0" h="57254" w="59391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4"/>
            <p:cNvSpPr/>
            <p:nvPr/>
          </p:nvSpPr>
          <p:spPr>
            <a:xfrm>
              <a:off x="7525051" y="2256329"/>
              <a:ext cx="455242" cy="463215"/>
            </a:xfrm>
            <a:custGeom>
              <a:rect b="b" l="l" r="r" t="t"/>
              <a:pathLst>
                <a:path extrusionOk="0" h="63324" w="62234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74"/>
            <p:cNvSpPr/>
            <p:nvPr/>
          </p:nvSpPr>
          <p:spPr>
            <a:xfrm>
              <a:off x="7508249" y="1924972"/>
              <a:ext cx="365633" cy="464042"/>
            </a:xfrm>
            <a:custGeom>
              <a:rect b="b" l="l" r="r" t="t"/>
              <a:pathLst>
                <a:path extrusionOk="0" h="63437" w="49984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74"/>
            <p:cNvSpPr/>
            <p:nvPr/>
          </p:nvSpPr>
          <p:spPr>
            <a:xfrm>
              <a:off x="7540418" y="1617212"/>
              <a:ext cx="464261" cy="468058"/>
            </a:xfrm>
            <a:custGeom>
              <a:rect b="b" l="l" r="r" t="t"/>
              <a:pathLst>
                <a:path extrusionOk="0" h="63986" w="63467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74"/>
            <p:cNvSpPr/>
            <p:nvPr/>
          </p:nvSpPr>
          <p:spPr>
            <a:xfrm>
              <a:off x="7780728" y="1524076"/>
              <a:ext cx="374828" cy="400379"/>
            </a:xfrm>
            <a:custGeom>
              <a:rect b="b" l="l" r="r" t="t"/>
              <a:pathLst>
                <a:path extrusionOk="0" h="54734" w="51241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6" name="Google Shape;3416;p74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3417" name="Google Shape;3417;p74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4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4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4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4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4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4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4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4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74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74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4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4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4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4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4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4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4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4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74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74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8" name="Google Shape;3438;p74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3439" name="Google Shape;3439;p74"/>
            <p:cNvSpPr/>
            <p:nvPr/>
          </p:nvSpPr>
          <p:spPr>
            <a:xfrm>
              <a:off x="1898925" y="1777225"/>
              <a:ext cx="370875" cy="370500"/>
            </a:xfrm>
            <a:custGeom>
              <a:rect b="b" l="l" r="r" t="t"/>
              <a:pathLst>
                <a:path extrusionOk="0" h="14820" w="14835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74"/>
            <p:cNvSpPr/>
            <p:nvPr/>
          </p:nvSpPr>
          <p:spPr>
            <a:xfrm>
              <a:off x="2121325" y="1651625"/>
              <a:ext cx="272600" cy="287950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74"/>
            <p:cNvSpPr/>
            <p:nvPr/>
          </p:nvSpPr>
          <p:spPr>
            <a:xfrm>
              <a:off x="1825800" y="1987150"/>
              <a:ext cx="231900" cy="23357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4"/>
            <p:cNvSpPr/>
            <p:nvPr/>
          </p:nvSpPr>
          <p:spPr>
            <a:xfrm>
              <a:off x="2121325" y="1987150"/>
              <a:ext cx="244350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74"/>
            <p:cNvSpPr/>
            <p:nvPr/>
          </p:nvSpPr>
          <p:spPr>
            <a:xfrm>
              <a:off x="1851375" y="1730300"/>
              <a:ext cx="206325" cy="209275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74"/>
            <p:cNvSpPr/>
            <p:nvPr/>
          </p:nvSpPr>
          <p:spPr>
            <a:xfrm>
              <a:off x="1956875" y="1835225"/>
              <a:ext cx="254975" cy="254475"/>
            </a:xfrm>
            <a:custGeom>
              <a:rect b="b" l="l" r="r" t="t"/>
              <a:pathLst>
                <a:path extrusionOk="0" h="10179" w="10199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5" name="Google Shape;3445;p74"/>
          <p:cNvSpPr/>
          <p:nvPr/>
        </p:nvSpPr>
        <p:spPr>
          <a:xfrm>
            <a:off x="7747607" y="3426066"/>
            <a:ext cx="174337" cy="174337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74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74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74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3" name="Google Shape;3453;p75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3454" name="Google Shape;3454;p75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455" name="Google Shape;3455;p75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56" name="Google Shape;3456;p75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7" name="Google Shape;3457;p75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458" name="Google Shape;3458;p75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3459" name="Google Shape;3459;p75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460" name="Google Shape;3460;p75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461" name="Google Shape;3461;p75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2" name="Google Shape;3462;p75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3" name="Google Shape;3463;p75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4" name="Google Shape;3464;p75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465" name="Google Shape;3465;p75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66" name="Google Shape;3466;p75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467" name="Google Shape;3467;p75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68" name="Google Shape;3468;p75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9" name="Google Shape;3469;p75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470" name="Google Shape;3470;p75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71" name="Google Shape;3471;p75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75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75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75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75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6" name="Google Shape;3476;p75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477" name="Google Shape;3477;p75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75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79" name="Google Shape;3479;p75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480" name="Google Shape;3480;p75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75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82" name="Google Shape;3482;p75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83" name="Google Shape;3483;p75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484" name="Google Shape;3484;p75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75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86" name="Google Shape;3486;p75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487" name="Google Shape;3487;p75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88" name="Google Shape;3488;p75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9" name="Google Shape;3489;p75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490" name="Google Shape;3490;p7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3491" name="Google Shape;3491;p7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492" name="Google Shape;3492;p7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3" name="Google Shape;3493;p7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94" name="Google Shape;3494;p75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495" name="Google Shape;3495;p7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96" name="Google Shape;3496;p7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497" name="Google Shape;3497;p75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498" name="Google Shape;3498;p7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99" name="Google Shape;3499;p7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0" name="Google Shape;3500;p75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501" name="Google Shape;3501;p75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502" name="Google Shape;3502;p75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03" name="Google Shape;3503;p75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75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75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506" name="Google Shape;3506;p75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507" name="Google Shape;3507;p7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7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7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7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7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7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7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7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7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7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7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7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7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7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7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7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523" name="Google Shape;3523;p75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75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75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75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75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75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75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5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5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5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5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5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75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75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75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75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75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75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75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75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543" name="Google Shape;3543;p75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544" name="Google Shape;3544;p75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5" name="Google Shape;3545;p75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546" name="Google Shape;3546;p7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7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8" name="Google Shape;3548;p75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9" name="Google Shape;3549;p75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550" name="Google Shape;3550;p75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75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75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75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4" name="Google Shape;3554;p75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75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75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75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75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75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75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1" name="Google Shape;3561;p75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562" name="Google Shape;3562;p75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75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75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75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6" name="Google Shape;3566;p75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75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75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75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75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75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75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75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75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75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75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75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75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75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75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75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75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75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75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75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75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75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75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75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75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75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75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75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75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5" name="Google Shape;3595;p75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596" name="Google Shape;3596;p75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75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8" name="Google Shape;3598;p75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9" name="Google Shape;3599;p75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600" name="Google Shape;3600;p75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601" name="Google Shape;3601;p75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2" name="Google Shape;3602;p75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603" name="Google Shape;3603;p75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75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05" name="Google Shape;3605;p75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75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75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75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75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75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75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75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3" name="Google Shape;3613;p75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614" name="Google Shape;3614;p75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75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75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75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8" name="Google Shape;3618;p75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75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75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75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75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75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75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75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6" name="Google Shape;3626;p75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627" name="Google Shape;3627;p75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75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75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75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1" name="Google Shape;3631;p75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75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75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75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75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75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75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75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75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75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75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75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75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75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75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75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75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48" name="Google Shape;3648;p75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75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75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75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75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75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75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75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75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75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75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75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60" name="Google Shape;3660;p75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75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75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75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75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75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75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75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75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75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75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75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75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3" name="Google Shape;3673;p75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674" name="Google Shape;3674;p75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75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76" name="Google Shape;3676;p75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75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75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75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75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75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75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75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75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85" name="Google Shape;3685;p75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75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75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75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75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75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75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75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75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75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95" name="Google Shape;3695;p75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75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75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75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75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75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01" name="Google Shape;3701;p75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75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75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7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7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75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75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75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75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75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1" name="Google Shape;3711;p75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3712" name="Google Shape;3712;p75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75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75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75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75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75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8" name="Google Shape;3718;p75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3719" name="Google Shape;3719;p75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75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75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75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75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75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75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75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75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75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75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75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75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75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75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75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75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75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75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75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75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75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75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75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75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75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75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75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75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75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75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75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75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75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75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75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75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75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75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75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75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75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75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75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75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75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75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75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75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75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75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75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75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75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75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75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75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75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75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75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75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75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75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75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75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75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75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75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75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75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75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75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75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75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75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75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75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75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75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75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75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75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75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75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75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75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75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75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75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75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75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75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75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75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75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75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75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75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75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75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75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75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75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75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75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75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75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75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75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75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75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75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75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75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75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75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75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75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75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75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75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75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75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75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75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75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75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75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75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75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75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75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75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75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75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75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75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75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75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75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75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75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75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75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75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75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75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75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75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75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75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75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75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75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75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75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75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75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75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75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75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75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75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75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75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75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75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75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75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75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75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75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75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75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75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75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75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75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75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75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75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75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75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75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75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75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75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75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75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75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75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75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75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75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75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75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75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75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75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75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75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75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75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75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75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75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75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75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75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75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75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75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75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75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75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75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75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75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75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75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75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75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75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75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75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75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75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75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75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75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75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75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75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75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75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75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75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75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75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75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75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75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75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75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75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75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75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75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75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75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75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75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75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75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75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75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75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75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75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75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75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75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75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75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75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75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75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75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75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75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75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75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75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75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75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75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75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75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75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75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75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75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75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75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75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75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75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75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75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75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75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75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75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75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75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75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75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75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75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75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75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75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75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75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75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75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75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75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75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75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75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75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75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75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75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75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75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75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75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75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75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75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75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75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75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75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75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75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75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75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75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75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75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75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75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75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75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75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75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75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75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75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75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75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75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75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75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75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75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75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75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75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75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75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75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75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75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75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75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75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75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75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75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75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75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75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75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75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75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75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75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75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75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75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75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75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75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75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75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75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75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75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75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75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75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75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75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75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75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75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75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75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75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75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75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75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75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75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75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75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75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75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75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75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75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75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75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75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75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75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75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75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75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75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75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75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75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75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75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75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75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75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75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75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75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75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75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75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75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75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75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75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75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75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75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75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75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75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75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75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75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75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75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75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75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75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75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75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75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75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75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75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75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75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75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75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75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75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75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75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75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75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75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75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75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75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75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75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75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75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75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75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75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75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75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75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75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75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75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75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75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75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75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75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75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75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75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75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75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75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75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75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75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75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75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75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5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5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5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75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75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75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75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75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75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5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5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75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75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5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5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5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5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75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75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5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5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5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5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5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5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5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5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5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75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75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5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5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5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5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5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75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75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5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5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5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5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75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75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5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5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5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5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5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5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5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5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5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5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75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75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5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5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5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5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5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5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5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5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5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5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5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75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75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75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75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75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75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75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5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5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5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5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5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5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5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5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5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75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75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75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75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75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75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5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5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5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75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75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75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75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5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5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5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5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75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75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75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75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75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75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75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75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75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75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75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75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75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75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75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75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75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75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75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75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75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75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75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75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75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75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75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75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75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75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75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75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75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75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75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75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75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75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75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75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75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75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75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75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75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75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75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75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5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75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75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75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75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75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75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75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75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75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75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75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75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75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75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75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75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75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75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75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75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75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75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75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75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75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75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75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75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75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75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75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75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75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75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75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75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75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75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75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75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75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75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75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75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75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75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75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75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75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75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75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75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75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75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75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75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75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75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75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75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75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75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75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75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75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75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75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75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75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75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75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75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75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75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75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75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75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75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75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75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75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75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75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75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75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75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75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75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75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75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75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75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75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75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75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75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75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75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75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75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75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75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75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75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75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75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75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75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75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75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75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75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75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75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75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75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75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75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75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75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75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75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75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75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75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75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75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75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75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75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75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75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75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75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75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75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75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75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75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75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75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75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75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75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75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75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75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75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75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75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75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75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75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75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75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75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75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75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75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75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75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75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75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75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75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75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75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75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75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75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75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75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75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75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75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75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75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75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75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75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75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75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75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75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75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75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75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75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75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75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75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75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75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75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75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75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75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75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75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75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75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75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75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75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75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75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75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75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75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75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75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75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75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75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75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75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75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75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75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75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75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75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75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75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75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75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75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75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75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75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75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75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75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75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75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75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75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75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75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75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75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75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75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75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75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75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75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75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75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75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75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75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75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75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75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75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75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75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75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75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75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75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75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75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75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75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75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75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75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75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75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75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75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75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75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75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75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75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75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75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75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75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75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75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75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75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75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75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75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75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75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75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75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75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75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75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75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75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75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75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75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75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75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75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75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75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75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75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75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75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75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75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75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75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75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75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75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75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75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75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75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75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75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75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75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75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75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75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75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75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75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75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75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75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75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75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75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75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75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75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75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75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75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75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75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75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75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75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75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75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75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75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75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75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75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75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75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75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75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75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75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75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75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75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75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75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75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75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75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75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75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75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75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75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75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75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75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75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75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75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75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75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75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75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75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75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75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75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75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75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75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75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75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75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75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75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75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75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75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75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75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75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75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75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75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75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75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75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75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75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75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75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75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75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75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75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75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75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75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75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75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75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75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75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75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75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75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75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75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75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75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75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75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75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75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75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75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75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75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75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75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75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75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75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75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75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75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75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75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75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75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75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75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75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75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75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75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75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75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75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75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75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75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75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75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75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75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75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75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75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75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75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75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75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75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75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75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75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75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75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75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75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75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75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75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75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75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75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75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75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75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75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75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75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75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75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75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75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75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75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75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75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75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75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75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75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75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75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75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75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75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75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75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75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75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75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75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75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75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75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75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75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75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75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75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75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75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75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75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75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75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75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75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75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75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75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75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75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75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75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75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75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75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75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75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75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75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75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75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75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75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75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75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75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75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75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75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75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75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75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75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75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75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75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75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75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75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75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75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75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75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75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75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75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75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75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75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75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75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75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75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75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75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75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75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75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75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75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75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75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75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75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75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75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75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75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75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75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75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75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75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75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75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75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75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75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75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75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75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75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75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75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75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75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75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75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75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75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75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75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75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75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75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75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75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75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75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75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75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75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75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75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75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75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75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75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75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75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75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75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75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75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75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75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75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75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75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75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75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75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75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75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75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75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75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75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75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75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75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75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75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75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75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75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75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75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75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75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75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75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75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75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75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75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75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75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75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75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75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75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75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75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75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75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75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75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75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75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75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75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75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75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75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75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75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75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75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75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75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75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75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75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75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75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75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75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75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75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75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75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75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75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75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75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75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75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75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75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75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75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75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75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75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75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75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75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75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75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75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75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75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75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75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75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75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75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75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75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75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75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75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75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75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75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75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75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75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75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75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75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75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75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75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75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75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75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75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75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75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75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75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75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75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75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75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75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75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75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75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75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75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75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75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75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75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75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75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75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75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75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75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75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75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75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75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75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75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75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75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75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75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75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75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75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75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75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75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75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75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75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75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75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75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75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75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75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75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75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75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75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75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75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75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75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75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75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75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75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75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75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75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75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75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75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75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75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75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75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75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75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75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75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75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75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75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75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75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75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75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75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75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75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75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75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75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75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75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75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75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75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75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75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75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75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75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75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75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75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75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75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75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75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75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75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75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75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75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75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75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75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75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75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75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75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75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75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75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75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75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75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75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75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75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75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75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75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75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75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75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1" name="Google Shape;5291;p75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5292" name="Google Shape;5292;p75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75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75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75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75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75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75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75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75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75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75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75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75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75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75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75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75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75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75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75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75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75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75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75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75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75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75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75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75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75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75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75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75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75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75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75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75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75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75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75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75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75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75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75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75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75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75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75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75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75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75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3" name="Google Shape;5343;p75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5344" name="Google Shape;5344;p75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75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6" name="Google Shape;5346;p75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5347" name="Google Shape;5347;p75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75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9" name="Google Shape;5349;p75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5350" name="Google Shape;5350;p75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75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2" name="Google Shape;5352;p75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5353" name="Google Shape;5353;p75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75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5" name="Google Shape;5355;p75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5356" name="Google Shape;5356;p75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75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8" name="Google Shape;5358;p75"/>
          <p:cNvSpPr/>
          <p:nvPr/>
        </p:nvSpPr>
        <p:spPr>
          <a:xfrm>
            <a:off x="7845827" y="32631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9" name="Google Shape;5359;p75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5360" name="Google Shape;5360;p75"/>
            <p:cNvSpPr/>
            <p:nvPr/>
          </p:nvSpPr>
          <p:spPr>
            <a:xfrm>
              <a:off x="8335725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75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75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3" name="Google Shape;5363;p75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5364" name="Google Shape;5364;p75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75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75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7" name="Google Shape;5367;p75"/>
          <p:cNvSpPr/>
          <p:nvPr/>
        </p:nvSpPr>
        <p:spPr>
          <a:xfrm>
            <a:off x="8138379" y="32418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8" name="Google Shape;5368;p75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5369" name="Google Shape;5369;p75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0" name="Google Shape;5370;p75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5371" name="Google Shape;5371;p75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75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75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75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75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75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75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75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75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75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81" name="Google Shape;5381;p75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5382" name="Google Shape;5382;p7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3" name="Google Shape;5383;p7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5384" name="Google Shape;5384;p7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7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7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7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7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9" name="Google Shape;5389;p75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75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75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2" name="Google Shape;5392;p75"/>
          <p:cNvSpPr/>
          <p:nvPr/>
        </p:nvSpPr>
        <p:spPr>
          <a:xfrm>
            <a:off x="7009563" y="3146856"/>
            <a:ext cx="24269" cy="11004"/>
          </a:xfrm>
          <a:custGeom>
            <a:rect b="b" l="l" r="r" t="t"/>
            <a:pathLst>
              <a:path extrusionOk="0" h="1908" w="4206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3" name="Google Shape;5393;p75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5394" name="Google Shape;5394;p75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5" name="Google Shape;5395;p75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5396" name="Google Shape;5396;p75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75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75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75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75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75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75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75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75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75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75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75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75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09" name="Google Shape;5409;p75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5410" name="Google Shape;5410;p75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75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2" name="Google Shape;5412;p75"/>
          <p:cNvSpPr/>
          <p:nvPr/>
        </p:nvSpPr>
        <p:spPr>
          <a:xfrm>
            <a:off x="8168685" y="405055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3" name="Google Shape;5413;p75"/>
          <p:cNvSpPr/>
          <p:nvPr/>
        </p:nvSpPr>
        <p:spPr>
          <a:xfrm flipH="1">
            <a:off x="7376923" y="40170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4" name="Google Shape;5414;p75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5415" name="Google Shape;5415;p75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16" name="Google Shape;5416;p75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5417" name="Google Shape;5417;p75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75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75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75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75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75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75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24" name="Google Shape;5424;p75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5425" name="Google Shape;5425;p75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5426" name="Google Shape;5426;p75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27" name="Google Shape;5427;p75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5428" name="Google Shape;5428;p75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75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0" name="Google Shape;5430;p75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5431" name="Google Shape;5431;p75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75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33" name="Google Shape;5433;p75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5434" name="Google Shape;5434;p75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5435" name="Google Shape;5435;p75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6" name="Google Shape;5436;p75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7" name="Google Shape;5437;p75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5438" name="Google Shape;5438;p75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9" name="Google Shape;5439;p75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0" name="Google Shape;5440;p75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5441" name="Google Shape;5441;p75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2" name="Google Shape;5442;p75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3" name="Google Shape;5443;p75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5444" name="Google Shape;5444;p75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75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6" name="Google Shape;5446;p75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5447" name="Google Shape;5447;p75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75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49" name="Google Shape;5449;p75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5450" name="Google Shape;5450;p75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5451" name="Google Shape;5451;p75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75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3" name="Google Shape;5453;p75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4" name="Google Shape;5454;p75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75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6" name="Google Shape;5456;p75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7" name="Google Shape;5457;p75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5458" name="Google Shape;5458;p75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9" name="Google Shape;5459;p75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0" name="Google Shape;5460;p75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5461" name="Google Shape;5461;p75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75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3" name="Google Shape;5463;p75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5464" name="Google Shape;5464;p75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75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6" name="Google Shape;5466;p75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5467" name="Google Shape;5467;p75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75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9" name="Google Shape;5469;p75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5470" name="Google Shape;5470;p75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75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2" name="Google Shape;5472;p75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5473" name="Google Shape;5473;p75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75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5" name="Google Shape;5475;p75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5476" name="Google Shape;5476;p75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75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78" name="Google Shape;5478;p75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5479" name="Google Shape;5479;p75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5480" name="Google Shape;5480;p75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75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75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3" name="Google Shape;5483;p75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5484" name="Google Shape;5484;p75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75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6" name="Google Shape;5486;p75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5487" name="Google Shape;5487;p75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75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9" name="Google Shape;5489;p75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5490" name="Google Shape;5490;p75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75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2" name="Google Shape;5492;p75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5493" name="Google Shape;5493;p75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75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95" name="Google Shape;5495;p75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5496" name="Google Shape;5496;p75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5497" name="Google Shape;5497;p75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8" name="Google Shape;5498;p75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9" name="Google Shape;5499;p75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75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1" name="Google Shape;5501;p75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5502" name="Google Shape;5502;p75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75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4" name="Google Shape;5504;p75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5505" name="Google Shape;5505;p75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75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7" name="Google Shape;5507;p75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5508" name="Google Shape;5508;p75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75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0" name="Google Shape;5510;p75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5511" name="Google Shape;5511;p75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75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3" name="Google Shape;5513;p75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5514" name="Google Shape;5514;p75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75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6" name="Google Shape;5516;p75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5517" name="Google Shape;5517;p75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75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19" name="Google Shape;5519;p75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5520" name="Google Shape;5520;p75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21" name="Google Shape;5521;p75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5522" name="Google Shape;5522;p75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75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24" name="Google Shape;5524;p75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5525" name="Google Shape;5525;p75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75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27" name="Google Shape;5527;p75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5528" name="Google Shape;5528;p75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5529" name="Google Shape;5529;p75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75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75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75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3" name="Google Shape;5533;p75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4" name="Google Shape;5534;p75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5" name="Google Shape;5535;p75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5536" name="Google Shape;5536;p75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7" name="Google Shape;5537;p75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8" name="Google Shape;5538;p75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5539" name="Google Shape;5539;p75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75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1" name="Google Shape;5541;p75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5542" name="Google Shape;5542;p75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75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4" name="Google Shape;5544;p75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5545" name="Google Shape;5545;p75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75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7" name="Google Shape;5547;p75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5548" name="Google Shape;5548;p75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75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0" name="Google Shape;5550;p75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5551" name="Google Shape;5551;p75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75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3" name="Google Shape;5553;p75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5554" name="Google Shape;5554;p75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75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6" name="Google Shape;5556;p75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5557" name="Google Shape;5557;p75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75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9" name="Google Shape;5559;p75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5560" name="Google Shape;5560;p75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75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62" name="Google Shape;5562;p75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5563" name="Google Shape;5563;p75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5564" name="Google Shape;5564;p75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75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75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75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75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75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75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1" name="Google Shape;5571;p75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75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75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75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5" name="Google Shape;5575;p75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75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75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75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75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0" name="Google Shape;5580;p75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1" name="Google Shape;5581;p75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5582" name="Google Shape;5582;p75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75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4" name="Google Shape;5584;p75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5585" name="Google Shape;5585;p75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75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7" name="Google Shape;5587;p75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5588" name="Google Shape;5588;p75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75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0" name="Google Shape;5590;p75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5591" name="Google Shape;5591;p75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2" name="Google Shape;5592;p75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3" name="Google Shape;5593;p75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5594" name="Google Shape;5594;p75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5" name="Google Shape;5595;p75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6" name="Google Shape;5596;p75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5597" name="Google Shape;5597;p75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8" name="Google Shape;5598;p75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9" name="Google Shape;5599;p75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5600" name="Google Shape;5600;p75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1" name="Google Shape;5601;p75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2" name="Google Shape;5602;p75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5603" name="Google Shape;5603;p75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4" name="Google Shape;5604;p75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5" name="Google Shape;5605;p75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5606" name="Google Shape;5606;p75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7" name="Google Shape;5607;p75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8" name="Google Shape;5608;p75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5609" name="Google Shape;5609;p75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0" name="Google Shape;5610;p75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1" name="Google Shape;5611;p75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5612" name="Google Shape;5612;p75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3" name="Google Shape;5613;p75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4" name="Google Shape;5614;p75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5615" name="Google Shape;5615;p75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6" name="Google Shape;5616;p75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7" name="Google Shape;5617;p75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5618" name="Google Shape;5618;p75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9" name="Google Shape;5619;p75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20" name="Google Shape;5620;p75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5621" name="Google Shape;5621;p75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22" name="Google Shape;5622;p75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623" name="Google Shape;5623;p75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4" name="Google Shape;5624;p75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625" name="Google Shape;5625;p75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626" name="Google Shape;5626;p75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7" name="Google Shape;5627;p75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628" name="Google Shape;5628;p75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629" name="Google Shape;5629;p75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0" name="Google Shape;5630;p75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1" name="Google Shape;5631;p75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2" name="Google Shape;5632;p75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3" name="Google Shape;5633;p75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4" name="Google Shape;5634;p75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5" name="Google Shape;5635;p75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6" name="Google Shape;5636;p75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5637" name="Google Shape;5637;p75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638" name="Google Shape;5638;p75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9" name="Google Shape;5639;p75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0" name="Google Shape;5640;p75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1" name="Google Shape;5641;p75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2" name="Google Shape;5642;p75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3" name="Google Shape;5643;p75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4" name="Google Shape;5644;p75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5" name="Google Shape;5645;p75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6" name="Google Shape;5646;p75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7" name="Google Shape;5647;p75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8" name="Google Shape;5648;p75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9" name="Google Shape;5649;p75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0" name="Google Shape;5650;p75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1" name="Google Shape;5651;p75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5652" name="Google Shape;5652;p75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53" name="Google Shape;5653;p75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4" name="Google Shape;5654;p75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5" name="Google Shape;5655;p75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6" name="Google Shape;5656;p75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7" name="Google Shape;5657;p75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8" name="Google Shape;5658;p75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9" name="Google Shape;5659;p75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0" name="Google Shape;5660;p75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1" name="Google Shape;5661;p75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2" name="Google Shape;5662;p75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3" name="Google Shape;5663;p75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4" name="Google Shape;5664;p75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5" name="Google Shape;5665;p75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6" name="Google Shape;5666;p75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7" name="Google Shape;5667;p75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8" name="Google Shape;5668;p75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9" name="Google Shape;5669;p75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0" name="Google Shape;5670;p75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1" name="Google Shape;5671;p75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2" name="Google Shape;5672;p75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3" name="Google Shape;5673;p75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4" name="Google Shape;5674;p75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5" name="Google Shape;5675;p75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6" name="Google Shape;5676;p75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5677" name="Google Shape;5677;p75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678" name="Google Shape;5678;p75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5679" name="Google Shape;5679;p75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680" name="Google Shape;5680;p75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1" name="Google Shape;5681;p75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2" name="Google Shape;5682;p75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3" name="Google Shape;5683;p75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4" name="Google Shape;5684;p75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5" name="Google Shape;5685;p75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6" name="Google Shape;5686;p75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5687" name="Google Shape;5687;p75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688" name="Google Shape;5688;p75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9" name="Google Shape;5689;p75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0" name="Google Shape;5690;p75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1" name="Google Shape;5691;p75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2" name="Google Shape;5692;p75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3" name="Google Shape;5693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4" name="Google Shape;5694;p75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5" name="Google Shape;5695;p75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6" name="Google Shape;5696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7" name="Google Shape;5697;p75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8" name="Google Shape;5698;p75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9" name="Google Shape;5699;p75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0" name="Google Shape;5700;p75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5701" name="Google Shape;5701;p75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5702" name="Google Shape;5702;p75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3" name="Google Shape;5703;p75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4" name="Google Shape;5704;p75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5" name="Google Shape;5705;p75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6" name="Google Shape;5706;p75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7" name="Google Shape;5707;p75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8" name="Google Shape;5708;p75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5709" name="Google Shape;5709;p75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5710" name="Google Shape;5710;p75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11" name="Google Shape;5711;p75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12" name="Google Shape;5712;p75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13" name="Google Shape;5713;p75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14" name="Google Shape;5714;p75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5715" name="Google Shape;5715;p75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5716" name="Google Shape;5716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17" name="Google Shape;5717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18" name="Google Shape;5718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19" name="Google Shape;5719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5720" name="Google Shape;5720;p75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721" name="Google Shape;5721;p75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722" name="Google Shape;5722;p75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723" name="Google Shape;5723;p75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724" name="Google Shape;5724;p75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725" name="Google Shape;5725;p75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6" name="Google Shape;5726;p75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7" name="Google Shape;5727;p75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728" name="Google Shape;5728;p75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9" name="Google Shape;5729;p75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0" name="Google Shape;5730;p75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731" name="Google Shape;5731;p75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2" name="Google Shape;5732;p75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3" name="Google Shape;5733;p75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734" name="Google Shape;5734;p75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75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6" name="Google Shape;5736;p75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737" name="Google Shape;5737;p75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75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9" name="Google Shape;5739;p75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740" name="Google Shape;5740;p75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75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2" name="Google Shape;5742;p75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743" name="Google Shape;5743;p75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75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5" name="Google Shape;5745;p75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746" name="Google Shape;5746;p75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75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8" name="Google Shape;5748;p75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749" name="Google Shape;5749;p75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75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1" name="Google Shape;5751;p75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752" name="Google Shape;5752;p75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75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4" name="Google Shape;5754;p75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755" name="Google Shape;5755;p75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75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7" name="Google Shape;5757;p75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758" name="Google Shape;5758;p75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75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0" name="Google Shape;5760;p75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761" name="Google Shape;5761;p75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75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3" name="Google Shape;5763;p75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764" name="Google Shape;5764;p75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75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6" name="Google Shape;5766;p75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767" name="Google Shape;5767;p75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75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9" name="Google Shape;5769;p75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770" name="Google Shape;5770;p75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75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2" name="Google Shape;5772;p75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773" name="Google Shape;5773;p75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75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5" name="Google Shape;5775;p75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776" name="Google Shape;5776;p75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75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8" name="Google Shape;5778;p75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779" name="Google Shape;5779;p75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75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1" name="Google Shape;5781;p75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782" name="Google Shape;5782;p75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75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4" name="Google Shape;5784;p75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785" name="Google Shape;5785;p75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75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7" name="Google Shape;5787;p75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788" name="Google Shape;5788;p75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75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0" name="Google Shape;5790;p75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791" name="Google Shape;5791;p75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75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3" name="Google Shape;5793;p75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794" name="Google Shape;5794;p75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75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6" name="Google Shape;5796;p75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797" name="Google Shape;5797;p75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75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9" name="Google Shape;5799;p75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800" name="Google Shape;5800;p75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75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2" name="Google Shape;5802;p75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803" name="Google Shape;5803;p75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75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5" name="Google Shape;5805;p75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806" name="Google Shape;5806;p75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75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8" name="Google Shape;5808;p75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809" name="Google Shape;5809;p75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75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1" name="Google Shape;5811;p75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812" name="Google Shape;5812;p75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75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4" name="Google Shape;5814;p75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815" name="Google Shape;5815;p75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75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7" name="Google Shape;5817;p75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818" name="Google Shape;5818;p75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75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0" name="Google Shape;5820;p75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821" name="Google Shape;5821;p75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75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3" name="Google Shape;5823;p75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824" name="Google Shape;5824;p75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75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6" name="Google Shape;5826;p75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5827" name="Google Shape;5827;p75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75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9" name="Google Shape;5829;p75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5830" name="Google Shape;5830;p75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75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2" name="Google Shape;5832;p75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5833" name="Google Shape;5833;p75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75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5" name="Google Shape;5835;p75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836" name="Google Shape;5836;p75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75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8" name="Google Shape;5838;p75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839" name="Google Shape;5839;p75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75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1" name="Google Shape;5841;p75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842" name="Google Shape;5842;p75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75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4" name="Google Shape;5844;p75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845" name="Google Shape;5845;p75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75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7" name="Google Shape;5847;p75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848" name="Google Shape;5848;p75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75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0" name="Google Shape;5850;p75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851" name="Google Shape;5851;p75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75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3" name="Google Shape;5853;p75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854" name="Google Shape;5854;p75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75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6" name="Google Shape;5856;p75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857" name="Google Shape;5857;p75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75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9" name="Google Shape;5859;p75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860" name="Google Shape;5860;p75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75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2" name="Google Shape;5862;p75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863" name="Google Shape;5863;p75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75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5" name="Google Shape;5865;p75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5866" name="Google Shape;5866;p75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75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8" name="Google Shape;5868;p75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5869" name="Google Shape;5869;p75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75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1" name="Google Shape;5871;p75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5872" name="Google Shape;5872;p75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3" name="Google Shape;5873;p75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4" name="Google Shape;5874;p75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5875" name="Google Shape;5875;p75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6" name="Google Shape;5876;p75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7" name="Google Shape;5877;p75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5878" name="Google Shape;5878;p75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9" name="Google Shape;5879;p75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0" name="Google Shape;5880;p75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5881" name="Google Shape;5881;p75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2" name="Google Shape;5882;p75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3" name="Google Shape;5883;p75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5884" name="Google Shape;5884;p75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5" name="Google Shape;5885;p75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6" name="Google Shape;5886;p75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5887" name="Google Shape;5887;p75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8" name="Google Shape;5888;p75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9" name="Google Shape;5889;p75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5890" name="Google Shape;5890;p75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1" name="Google Shape;5891;p75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2" name="Google Shape;5892;p75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5893" name="Google Shape;5893;p75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4" name="Google Shape;5894;p75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5" name="Google Shape;5895;p75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5896" name="Google Shape;5896;p75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7" name="Google Shape;5897;p75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8" name="Google Shape;5898;p75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5899" name="Google Shape;5899;p75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0" name="Google Shape;5900;p75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1" name="Google Shape;5901;p75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5902" name="Google Shape;5902;p75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3" name="Google Shape;5903;p75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4" name="Google Shape;5904;p75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5905" name="Google Shape;5905;p75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6" name="Google Shape;5906;p75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7" name="Google Shape;5907;p75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5908" name="Google Shape;5908;p75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9" name="Google Shape;5909;p75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10" name="Google Shape;5910;p75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75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12" name="Google Shape;5912;p75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5913" name="Google Shape;5913;p75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4" name="Google Shape;5914;p75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5" name="Google Shape;5915;p75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5916" name="Google Shape;5916;p75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7" name="Google Shape;5917;p75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18" name="Google Shape;5918;p75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75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20" name="Google Shape;5920;p75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5921" name="Google Shape;5921;p75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2" name="Google Shape;5922;p75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3" name="Google Shape;5923;p75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5924" name="Google Shape;5924;p75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5" name="Google Shape;5925;p75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6" name="Google Shape;5926;p75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5927" name="Google Shape;5927;p75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8" name="Google Shape;5928;p75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9" name="Google Shape;5929;p75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5930" name="Google Shape;5930;p75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1" name="Google Shape;5931;p75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2" name="Google Shape;5932;p75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5933" name="Google Shape;5933;p75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4" name="Google Shape;5934;p75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5" name="Google Shape;5935;p75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5936" name="Google Shape;5936;p75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7" name="Google Shape;5937;p75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8" name="Google Shape;5938;p75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5939" name="Google Shape;5939;p75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0" name="Google Shape;5940;p75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1" name="Google Shape;5941;p75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5942" name="Google Shape;5942;p75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3" name="Google Shape;5943;p75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4" name="Google Shape;5944;p75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5945" name="Google Shape;5945;p75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6" name="Google Shape;5946;p75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7" name="Google Shape;5947;p75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5948" name="Google Shape;5948;p75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9" name="Google Shape;5949;p75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0" name="Google Shape;5950;p75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5951" name="Google Shape;5951;p75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2" name="Google Shape;5952;p75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3" name="Google Shape;5953;p75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954" name="Google Shape;5954;p75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5" name="Google Shape;5955;p75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56" name="Google Shape;5956;p75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75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58" name="Google Shape;5958;p75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959" name="Google Shape;5959;p75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0" name="Google Shape;5960;p75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1" name="Google Shape;5961;p75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962" name="Google Shape;5962;p75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3" name="Google Shape;5963;p75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4" name="Google Shape;5964;p75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965" name="Google Shape;5965;p75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6" name="Google Shape;5966;p75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7" name="Google Shape;5967;p75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968" name="Google Shape;5968;p75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9" name="Google Shape;5969;p75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0" name="Google Shape;5970;p75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971" name="Google Shape;5971;p75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2" name="Google Shape;5972;p75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3" name="Google Shape;5973;p75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974" name="Google Shape;5974;p75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5" name="Google Shape;5975;p75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6" name="Google Shape;5976;p75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977" name="Google Shape;5977;p75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8" name="Google Shape;5978;p75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9" name="Google Shape;5979;p75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980" name="Google Shape;5980;p75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1" name="Google Shape;5981;p75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2" name="Google Shape;5982;p75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983" name="Google Shape;5983;p75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4" name="Google Shape;5984;p75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5" name="Google Shape;5985;p75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986" name="Google Shape;5986;p75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7" name="Google Shape;5987;p75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8" name="Google Shape;5988;p75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989" name="Google Shape;5989;p75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0" name="Google Shape;5990;p75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1" name="Google Shape;5991;p75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5992" name="Google Shape;5992;p75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3" name="Google Shape;5993;p75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4" name="Google Shape;5994;p75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5995" name="Google Shape;5995;p75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6" name="Google Shape;5996;p75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7" name="Google Shape;5997;p75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5998" name="Google Shape;5998;p75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9" name="Google Shape;5999;p75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0" name="Google Shape;6000;p75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001" name="Google Shape;6001;p75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2" name="Google Shape;6002;p75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3" name="Google Shape;6003;p75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004" name="Google Shape;6004;p75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5" name="Google Shape;6005;p75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6" name="Google Shape;6006;p75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007" name="Google Shape;6007;p75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8" name="Google Shape;6008;p75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9" name="Google Shape;6009;p75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010" name="Google Shape;6010;p75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1" name="Google Shape;6011;p75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2" name="Google Shape;6012;p75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013" name="Google Shape;6013;p75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4" name="Google Shape;6014;p75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5" name="Google Shape;6015;p75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016" name="Google Shape;6016;p75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7" name="Google Shape;6017;p75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8" name="Google Shape;6018;p75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019" name="Google Shape;6019;p75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0" name="Google Shape;6020;p75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1" name="Google Shape;6021;p75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022" name="Google Shape;6022;p75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3" name="Google Shape;6023;p75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4" name="Google Shape;6024;p75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025" name="Google Shape;6025;p75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6" name="Google Shape;6026;p75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7" name="Google Shape;6027;p75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028" name="Google Shape;6028;p75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9" name="Google Shape;6029;p75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030" name="Google Shape;6030;p75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75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32" name="Google Shape;6032;p75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033" name="Google Shape;6033;p75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4" name="Google Shape;6034;p75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5" name="Google Shape;6035;p75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6036" name="Google Shape;6036;p75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7" name="Google Shape;6037;p75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8" name="Google Shape;6038;p75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6039" name="Google Shape;6039;p75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0" name="Google Shape;6040;p75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41" name="Google Shape;6041;p75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6042" name="Google Shape;6042;p75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6043" name="Google Shape;6043;p75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4" name="Google Shape;6044;p75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5" name="Google Shape;6045;p75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6" name="Google Shape;6046;p75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7" name="Google Shape;6047;p75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8" name="Google Shape;6048;p75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9" name="Google Shape;6049;p75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0" name="Google Shape;6050;p75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1" name="Google Shape;6051;p75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2" name="Google Shape;6052;p75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3" name="Google Shape;6053;p75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4" name="Google Shape;6054;p75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5" name="Google Shape;6055;p75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6" name="Google Shape;6056;p75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7" name="Google Shape;6057;p75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8" name="Google Shape;6058;p75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9" name="Google Shape;6059;p75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0" name="Google Shape;6060;p75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1" name="Google Shape;6061;p75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2" name="Google Shape;6062;p75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3" name="Google Shape;6063;p75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4" name="Google Shape;6064;p75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5" name="Google Shape;6065;p75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6" name="Google Shape;6066;p75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7" name="Google Shape;6067;p75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8" name="Google Shape;6068;p75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9" name="Google Shape;6069;p75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0" name="Google Shape;6070;p75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1" name="Google Shape;6071;p75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2" name="Google Shape;6072;p75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3" name="Google Shape;6073;p75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4" name="Google Shape;6074;p75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5" name="Google Shape;6075;p75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6" name="Google Shape;6076;p75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7" name="Google Shape;6077;p75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8" name="Google Shape;6078;p75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9" name="Google Shape;6079;p75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0" name="Google Shape;6080;p75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1" name="Google Shape;6081;p75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2" name="Google Shape;6082;p75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3" name="Google Shape;6083;p75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4" name="Google Shape;6084;p75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5" name="Google Shape;6085;p75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6" name="Google Shape;6086;p75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7" name="Google Shape;6087;p75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8" name="Google Shape;6088;p75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9" name="Google Shape;6089;p75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0" name="Google Shape;6090;p75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1" name="Google Shape;6091;p75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2" name="Google Shape;6092;p75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3" name="Google Shape;6093;p75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4" name="Google Shape;6094;p75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5" name="Google Shape;6095;p75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6" name="Google Shape;6096;p75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7" name="Google Shape;6097;p75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8" name="Google Shape;6098;p75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9" name="Google Shape;6099;p75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6100" name="Google Shape;6100;p75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1" name="Google Shape;6101;p75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2" name="Google Shape;6102;p75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6103" name="Google Shape;6103;p75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4" name="Google Shape;6104;p75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5" name="Google Shape;6105;p75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6106" name="Google Shape;6106;p75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7" name="Google Shape;6107;p75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8" name="Google Shape;6108;p75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6109" name="Google Shape;6109;p75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0" name="Google Shape;6110;p75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1" name="Google Shape;6111;p75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6112" name="Google Shape;6112;p75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3" name="Google Shape;6113;p75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4" name="Google Shape;6114;p75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6115" name="Google Shape;6115;p75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6" name="Google Shape;6116;p75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7" name="Google Shape;6117;p75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6118" name="Google Shape;6118;p75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9" name="Google Shape;6119;p75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0" name="Google Shape;6120;p75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6121" name="Google Shape;6121;p75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2" name="Google Shape;6122;p75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3" name="Google Shape;6123;p75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6124" name="Google Shape;6124;p75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5" name="Google Shape;6125;p75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6" name="Google Shape;6126;p75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6127" name="Google Shape;6127;p75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8" name="Google Shape;6128;p75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9" name="Google Shape;6129;p75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6130" name="Google Shape;6130;p75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1" name="Google Shape;6131;p75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32" name="Google Shape;6132;p75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3" name="Google Shape;6133;p75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34" name="Google Shape;6134;p75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6135" name="Google Shape;6135;p75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6" name="Google Shape;6136;p75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7" name="Google Shape;6137;p75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6138" name="Google Shape;6138;p75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9" name="Google Shape;6139;p75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0" name="Google Shape;6140;p75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6141" name="Google Shape;6141;p75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2" name="Google Shape;6142;p75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3" name="Google Shape;6143;p75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6144" name="Google Shape;6144;p75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5" name="Google Shape;6145;p75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6" name="Google Shape;6146;p75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6147" name="Google Shape;6147;p75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8" name="Google Shape;6148;p75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9" name="Google Shape;6149;p75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6150" name="Google Shape;6150;p75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1" name="Google Shape;6151;p75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2" name="Google Shape;6152;p75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6153" name="Google Shape;6153;p75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4" name="Google Shape;6154;p75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5" name="Google Shape;6155;p75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6156" name="Google Shape;6156;p75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7" name="Google Shape;6157;p75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8" name="Google Shape;6158;p75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6159" name="Google Shape;6159;p75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0" name="Google Shape;6160;p75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1" name="Google Shape;6161;p75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6162" name="Google Shape;6162;p75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3" name="Google Shape;6163;p75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4" name="Google Shape;6164;p75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6165" name="Google Shape;6165;p75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6" name="Google Shape;6166;p75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7" name="Google Shape;6167;p75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6168" name="Google Shape;6168;p75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9" name="Google Shape;6169;p75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0" name="Google Shape;6170;p75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6171" name="Google Shape;6171;p75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2" name="Google Shape;6172;p75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3" name="Google Shape;6173;p75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6174" name="Google Shape;6174;p75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5" name="Google Shape;6175;p75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6" name="Google Shape;6176;p75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6177" name="Google Shape;6177;p75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8" name="Google Shape;6178;p75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9" name="Google Shape;6179;p75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6180" name="Google Shape;6180;p75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1" name="Google Shape;6181;p75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2" name="Google Shape;6182;p75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6183" name="Google Shape;6183;p75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4" name="Google Shape;6184;p75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5" name="Google Shape;6185;p75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6186" name="Google Shape;6186;p75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7" name="Google Shape;6187;p75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8" name="Google Shape;6188;p75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6189" name="Google Shape;6189;p75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0" name="Google Shape;6190;p75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1" name="Google Shape;6191;p75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6192" name="Google Shape;6192;p75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3" name="Google Shape;6193;p75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4" name="Google Shape;6194;p75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6195" name="Google Shape;6195;p75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6" name="Google Shape;6196;p75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7" name="Google Shape;6197;p75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6198" name="Google Shape;6198;p75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9" name="Google Shape;6199;p75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0" name="Google Shape;6200;p75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6201" name="Google Shape;6201;p75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2" name="Google Shape;6202;p75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3" name="Google Shape;6203;p75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6204" name="Google Shape;6204;p75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5" name="Google Shape;6205;p75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6" name="Google Shape;6206;p75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6207" name="Google Shape;6207;p75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8" name="Google Shape;6208;p75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9" name="Google Shape;6209;p75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6210" name="Google Shape;6210;p75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1" name="Google Shape;6211;p75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2" name="Google Shape;6212;p75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6213" name="Google Shape;6213;p75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4" name="Google Shape;6214;p75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5" name="Google Shape;6215;p75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6216" name="Google Shape;6216;p75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7" name="Google Shape;6217;p75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8" name="Google Shape;6218;p75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6219" name="Google Shape;6219;p75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0" name="Google Shape;6220;p75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1" name="Google Shape;6221;p75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6222" name="Google Shape;6222;p75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3" name="Google Shape;6223;p75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4" name="Google Shape;6224;p75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6225" name="Google Shape;6225;p75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6" name="Google Shape;6226;p75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7" name="Google Shape;6227;p75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6228" name="Google Shape;6228;p75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9" name="Google Shape;6229;p75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0" name="Google Shape;6230;p75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231" name="Google Shape;6231;p75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2" name="Google Shape;6232;p75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3" name="Google Shape;6233;p75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234" name="Google Shape;6234;p75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5" name="Google Shape;6235;p75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9" name="Shape 6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0" name="Google Shape;6240;p76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6241" name="Google Shape;6241;p76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6242" name="Google Shape;6242;p76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3" name="Google Shape;6243;p7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44" name="Google Shape;6244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45" name="Google Shape;6245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46" name="Google Shape;6246;p76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6247" name="Google Shape;6247;p76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8" name="Google Shape;6248;p7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49" name="Google Shape;6249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50" name="Google Shape;6250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51" name="Google Shape;6251;p76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6252" name="Google Shape;6252;p76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53" name="Google Shape;6253;p7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54" name="Google Shape;6254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55" name="Google Shape;6255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56" name="Google Shape;6256;p76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6257" name="Google Shape;6257;p76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58" name="Google Shape;6258;p7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59" name="Google Shape;6259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60" name="Google Shape;6260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261" name="Google Shape;6261;p76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6262" name="Google Shape;6262;p76"/>
            <p:cNvSpPr/>
            <p:nvPr/>
          </p:nvSpPr>
          <p:spPr>
            <a:xfrm>
              <a:off x="2673740" y="4350566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3" name="Google Shape;6263;p76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6264" name="Google Shape;6264;p76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76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76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76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76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76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0" name="Google Shape;6270;p76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71" name="Google Shape;6271;p76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6272" name="Google Shape;6272;p76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6273" name="Google Shape;6273;p76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274" name="Google Shape;6274;p76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5" name="Google Shape;6275;p76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6276" name="Google Shape;6276;p76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6277" name="Google Shape;6277;p76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8" name="Google Shape;6278;p76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79" name="Google Shape;6279;p76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6280" name="Google Shape;6280;p76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6281" name="Google Shape;6281;p76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282" name="Google Shape;6282;p76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</p:grpSp>
      <p:grpSp>
        <p:nvGrpSpPr>
          <p:cNvPr id="6283" name="Google Shape;6283;p76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6284" name="Google Shape;6284;p76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rgbClr val="A5B7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285" name="Google Shape;6285;p76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6286" name="Google Shape;6286;p76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6287" name="Google Shape;6287;p76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88" name="Google Shape;6288;p76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89" name="Google Shape;6289;p76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0" name="Google Shape;6290;p76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6291" name="Google Shape;6291;p76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6292" name="Google Shape;6292;p76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93" name="Google Shape;6293;p76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94" name="Google Shape;6294;p76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5" name="Google Shape;6295;p76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6296" name="Google Shape;6296;p76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6297" name="Google Shape;6297;p76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98" name="Google Shape;6298;p76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99" name="Google Shape;6299;p76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0" name="Google Shape;6300;p76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6301" name="Google Shape;6301;p76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6302" name="Google Shape;6302;p76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303" name="Google Shape;6303;p76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04" name="Google Shape;6304;p76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05" name="Google Shape;6305;p76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6306" name="Google Shape;6306;p76"/>
            <p:cNvCxnSpPr>
              <a:stCxn id="6307" idx="6"/>
              <a:endCxn id="6308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309" name="Google Shape;6309;p76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6310" name="Google Shape;6310;p76"/>
              <p:cNvCxnSpPr>
                <a:stCxn id="6311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07" name="Google Shape;6307;p76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76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2" name="Google Shape;6312;p76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6313" name="Google Shape;6313;p76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14" name="Google Shape;6314;p76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76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6" name="Google Shape;6316;p76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6317" name="Google Shape;6317;p76"/>
              <p:cNvCxnSpPr>
                <a:stCxn id="6318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19" name="Google Shape;6319;p76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76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0" name="Google Shape;6320;p76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6321" name="Google Shape;6321;p76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08" name="Google Shape;6308;p76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76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23" name="Google Shape;6323;p76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6324" name="Google Shape;6324;p76"/>
            <p:cNvCxnSpPr>
              <a:stCxn id="6325" idx="4"/>
              <a:endCxn id="6326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7" name="Google Shape;6327;p76"/>
            <p:cNvCxnSpPr>
              <a:stCxn id="6326" idx="0"/>
              <a:endCxn id="6328" idx="4"/>
            </p:cNvCxnSpPr>
            <p:nvPr/>
          </p:nvCxnSpPr>
          <p:spPr>
            <a:xfrm flipH="1" rot="10800000">
              <a:off x="1521366" y="3577919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9" name="Google Shape;6329;p76"/>
            <p:cNvCxnSpPr>
              <a:stCxn id="6328" idx="4"/>
              <a:endCxn id="6330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1" name="Google Shape;6331;p76"/>
            <p:cNvCxnSpPr>
              <a:stCxn id="6330" idx="0"/>
              <a:endCxn id="6332" idx="4"/>
            </p:cNvCxnSpPr>
            <p:nvPr/>
          </p:nvCxnSpPr>
          <p:spPr>
            <a:xfrm flipH="1" rot="10800000">
              <a:off x="2894933" y="3577918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32" name="Google Shape;6332;p76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8" name="Google Shape;6328;p76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5" name="Google Shape;6325;p76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0" name="Google Shape;6330;p76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6" name="Google Shape;6326;p76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3" name="Google Shape;6333;p76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6334" name="Google Shape;6334;p76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76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76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76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76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9" name="Google Shape;6339;p76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6340" name="Google Shape;6340;p76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6341" name="Google Shape;6341;p76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2" name="Google Shape;6342;p76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76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rect b="b" l="l" r="r" t="t"/>
                <a:pathLst>
                  <a:path extrusionOk="0"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4" name="Google Shape;6344;p76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6345" name="Google Shape;6345;p76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6" name="Google Shape;6346;p76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rect b="b" l="l" r="r" t="t"/>
                <a:pathLst>
                  <a:path extrusionOk="0" h="50958" w="43631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76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8" name="Google Shape;6348;p76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6349" name="Google Shape;6349;p76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0" name="Google Shape;6350;p76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76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rect b="b" l="l" r="r" t="t"/>
                <a:pathLst>
                  <a:path extrusionOk="0"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52" name="Google Shape;6352;p76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6353" name="Google Shape;6353;p76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76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rect b="b" l="l" r="r" t="t"/>
                <a:pathLst>
                  <a:path extrusionOk="0" h="50958" w="4363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76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56" name="Google Shape;6356;p76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6357" name="Google Shape;6357;p76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6358" name="Google Shape;6358;p76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76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rect b="b" l="l" r="r" t="t"/>
                <a:pathLst>
                  <a:path extrusionOk="0" h="3951" w="7902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0" name="Google Shape;6360;p76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1" name="Google Shape;6361;p76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76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63" name="Google Shape;6363;p76"/>
            <p:cNvSpPr/>
            <p:nvPr/>
          </p:nvSpPr>
          <p:spPr>
            <a:xfrm>
              <a:off x="6899264" y="2673830"/>
              <a:ext cx="225242" cy="361476"/>
            </a:xfrm>
            <a:custGeom>
              <a:rect b="b" l="l" r="r" t="t"/>
              <a:pathLst>
                <a:path extrusionOk="0" h="8802" w="5485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76"/>
            <p:cNvSpPr/>
            <p:nvPr/>
          </p:nvSpPr>
          <p:spPr>
            <a:xfrm>
              <a:off x="7198259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76"/>
            <p:cNvSpPr/>
            <p:nvPr/>
          </p:nvSpPr>
          <p:spPr>
            <a:xfrm>
              <a:off x="7493639" y="2673830"/>
              <a:ext cx="225200" cy="361476"/>
            </a:xfrm>
            <a:custGeom>
              <a:rect b="b" l="l" r="r" t="t"/>
              <a:pathLst>
                <a:path extrusionOk="0" h="8802" w="5484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76"/>
            <p:cNvSpPr/>
            <p:nvPr/>
          </p:nvSpPr>
          <p:spPr>
            <a:xfrm>
              <a:off x="7792387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76"/>
            <p:cNvSpPr/>
            <p:nvPr/>
          </p:nvSpPr>
          <p:spPr>
            <a:xfrm>
              <a:off x="8090150" y="2673789"/>
              <a:ext cx="225857" cy="361517"/>
            </a:xfrm>
            <a:custGeom>
              <a:rect b="b" l="l" r="r" t="t"/>
              <a:pathLst>
                <a:path extrusionOk="0" h="8803" w="550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8" name="Google Shape;6368;p76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6369" name="Google Shape;6369;p76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76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76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76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76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76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76"/>
            <p:cNvSpPr/>
            <p:nvPr/>
          </p:nvSpPr>
          <p:spPr>
            <a:xfrm>
              <a:off x="2568813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76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76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76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9" name="Google Shape;6379;p76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6380" name="Google Shape;6380;p76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76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76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76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76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76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cap="rnd" cmpd="sng" w="2085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76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869FB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76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cmpd="sng" w="20850">
              <a:solidFill>
                <a:srgbClr val="BAC8D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76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76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76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76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76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rect b="b" l="l" r="r" t="t"/>
              <a:pathLst>
                <a:path extrusionOk="0" h="33792" w="33825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76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76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76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rect b="b" l="l" r="r" t="t"/>
              <a:pathLst>
                <a:path extrusionOk="0" h="33792" w="33791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6" name="Google Shape;6396;p76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6397" name="Google Shape;6397;p76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76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76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76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76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76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cap="flat" cmpd="sng" w="1905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3" name="Google Shape;6403;p76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6404" name="Google Shape;6404;p76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76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76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07" name="Google Shape;6407;p76"/>
            <p:cNvCxnSpPr>
              <a:stCxn id="6404" idx="6"/>
              <a:endCxn id="6405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8" name="Google Shape;6408;p76"/>
            <p:cNvCxnSpPr>
              <a:stCxn id="6405" idx="4"/>
              <a:endCxn id="6409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0" name="Google Shape;6410;p76"/>
            <p:cNvCxnSpPr>
              <a:stCxn id="6409" idx="6"/>
              <a:endCxn id="6406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1" name="Google Shape;6411;p76"/>
            <p:cNvCxnSpPr>
              <a:stCxn id="6406" idx="4"/>
              <a:endCxn id="6412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09" name="Google Shape;6409;p76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76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76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14" name="Google Shape;6414;p76"/>
            <p:cNvCxnSpPr>
              <a:endCxn id="6413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15" name="Google Shape;6415;p76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6416" name="Google Shape;6416;p76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76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76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76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76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1" name="Google Shape;6421;p76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6422" name="Google Shape;6422;p76"/>
            <p:cNvCxnSpPr/>
            <p:nvPr/>
          </p:nvCxnSpPr>
          <p:spPr>
            <a:xfrm flipH="1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3" name="Google Shape;6423;p76"/>
            <p:cNvCxnSpPr/>
            <p:nvPr/>
          </p:nvCxnSpPr>
          <p:spPr>
            <a:xfrm flipH="1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4" name="Google Shape;6424;p76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5" name="Google Shape;6425;p76"/>
            <p:cNvCxnSpPr/>
            <p:nvPr/>
          </p:nvCxnSpPr>
          <p:spPr>
            <a:xfrm flipH="1" rot="10800000">
              <a:off x="756500" y="577975"/>
              <a:ext cx="1705500" cy="1049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6" name="Google Shape;6426;p76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7" name="Google Shape;6427;p76"/>
            <p:cNvSpPr/>
            <p:nvPr/>
          </p:nvSpPr>
          <p:spPr>
            <a:xfrm>
              <a:off x="548861" y="1338125"/>
              <a:ext cx="502050" cy="502875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28" name="Google Shape;6428;p76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9" name="Google Shape;6429;p76"/>
            <p:cNvSpPr/>
            <p:nvPr/>
          </p:nvSpPr>
          <p:spPr>
            <a:xfrm>
              <a:off x="4095707" y="1083398"/>
              <a:ext cx="289400" cy="268650"/>
            </a:xfrm>
            <a:custGeom>
              <a:rect b="b" l="l" r="r" t="t"/>
              <a:pathLst>
                <a:path extrusionOk="0"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76"/>
            <p:cNvSpPr/>
            <p:nvPr/>
          </p:nvSpPr>
          <p:spPr>
            <a:xfrm>
              <a:off x="2421967" y="389676"/>
              <a:ext cx="383625" cy="371825"/>
            </a:xfrm>
            <a:custGeom>
              <a:rect b="b" l="l" r="r" t="t"/>
              <a:pathLst>
                <a:path extrusionOk="0"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76"/>
            <p:cNvSpPr/>
            <p:nvPr/>
          </p:nvSpPr>
          <p:spPr>
            <a:xfrm>
              <a:off x="4095707" y="426309"/>
              <a:ext cx="289400" cy="268850"/>
            </a:xfrm>
            <a:custGeom>
              <a:rect b="b" l="l" r="r" t="t"/>
              <a:pathLst>
                <a:path extrusionOk="0"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76"/>
            <p:cNvSpPr/>
            <p:nvPr/>
          </p:nvSpPr>
          <p:spPr>
            <a:xfrm>
              <a:off x="4102832" y="2474633"/>
              <a:ext cx="289400" cy="269425"/>
            </a:xfrm>
            <a:custGeom>
              <a:rect b="b" l="l" r="r" t="t"/>
              <a:pathLst>
                <a:path extrusionOk="0"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76"/>
            <p:cNvSpPr/>
            <p:nvPr/>
          </p:nvSpPr>
          <p:spPr>
            <a:xfrm>
              <a:off x="4095707" y="1772738"/>
              <a:ext cx="289400" cy="268825"/>
            </a:xfrm>
            <a:custGeom>
              <a:rect b="b" l="l" r="r" t="t"/>
              <a:pathLst>
                <a:path extrusionOk="0"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76"/>
            <p:cNvSpPr/>
            <p:nvPr/>
          </p:nvSpPr>
          <p:spPr>
            <a:xfrm>
              <a:off x="2422792" y="2408015"/>
              <a:ext cx="383650" cy="371825"/>
            </a:xfrm>
            <a:custGeom>
              <a:rect b="b" l="l" r="r" t="t"/>
              <a:pathLst>
                <a:path extrusionOk="0"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5" name="Google Shape;6435;p76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6436" name="Google Shape;6436;p76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7" name="Google Shape;6437;p76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8" name="Google Shape;6438;p76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9" name="Google Shape;6439;p76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0" name="Google Shape;6440;p76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1" name="Google Shape;6441;p76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2" name="Google Shape;6442;p76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6443" name="Google Shape;6443;p76"/>
            <p:cNvCxnSpPr>
              <a:stCxn id="6436" idx="2"/>
              <a:endCxn id="6437" idx="0"/>
            </p:cNvCxnSpPr>
            <p:nvPr/>
          </p:nvCxnSpPr>
          <p:spPr>
            <a:xfrm flipH="1" rot="-5400000">
              <a:off x="5228543" y="2315249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4" name="Google Shape;6444;p76"/>
            <p:cNvCxnSpPr>
              <a:stCxn id="6438" idx="0"/>
              <a:endCxn id="6436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5" name="Google Shape;6445;p76"/>
            <p:cNvCxnSpPr>
              <a:stCxn id="6438" idx="2"/>
              <a:endCxn id="6440" idx="0"/>
            </p:cNvCxnSpPr>
            <p:nvPr/>
          </p:nvCxnSpPr>
          <p:spPr>
            <a:xfrm flipH="1" rot="-5400000">
              <a:off x="2995647" y="3677550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6" name="Google Shape;6446;p76"/>
            <p:cNvCxnSpPr>
              <a:stCxn id="6439" idx="0"/>
              <a:endCxn id="6438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7" name="Google Shape;6447;p76"/>
            <p:cNvCxnSpPr>
              <a:stCxn id="6437" idx="2"/>
              <a:endCxn id="6442" idx="0"/>
            </p:cNvCxnSpPr>
            <p:nvPr/>
          </p:nvCxnSpPr>
          <p:spPr>
            <a:xfrm flipH="1" rot="-5400000">
              <a:off x="6536390" y="3677400"/>
              <a:ext cx="457200" cy="8454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8" name="Google Shape;6448;p76"/>
            <p:cNvCxnSpPr>
              <a:stCxn id="6441" idx="0"/>
              <a:endCxn id="6437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449" name="Google Shape;6449;p76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6450" name="Google Shape;6450;p76"/>
            <p:cNvSpPr/>
            <p:nvPr/>
          </p:nvSpPr>
          <p:spPr>
            <a:xfrm>
              <a:off x="715182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76"/>
            <p:cNvSpPr/>
            <p:nvPr/>
          </p:nvSpPr>
          <p:spPr>
            <a:xfrm>
              <a:off x="766416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76"/>
            <p:cNvSpPr/>
            <p:nvPr/>
          </p:nvSpPr>
          <p:spPr>
            <a:xfrm>
              <a:off x="6895650" y="3127761"/>
              <a:ext cx="420489" cy="212471"/>
            </a:xfrm>
            <a:custGeom>
              <a:rect b="b" l="l" r="r" t="t"/>
              <a:pathLst>
                <a:path extrusionOk="0"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76"/>
            <p:cNvSpPr/>
            <p:nvPr/>
          </p:nvSpPr>
          <p:spPr>
            <a:xfrm>
              <a:off x="7399482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76"/>
            <p:cNvSpPr/>
            <p:nvPr/>
          </p:nvSpPr>
          <p:spPr>
            <a:xfrm>
              <a:off x="7911823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55" name="Google Shape;6455;p76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6456" name="Google Shape;6456;p76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7" name="Google Shape;6457;p76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8" name="Google Shape;6458;p76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9" name="Google Shape;6459;p76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76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61" name="Google Shape;6461;p76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6462" name="Google Shape;6462;p76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6463" name="Google Shape;6463;p76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64" name="Google Shape;6464;p76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5" name="Google Shape;6465;p76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6466" name="Google Shape;6466;p76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67" name="Google Shape;6467;p76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rect b="b" l="l" r="r" t="t"/>
                <a:pathLst>
                  <a:path extrusionOk="0" h="60023" w="69271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8" name="Google Shape;6468;p76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6469" name="Google Shape;6469;p76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70" name="Google Shape;6470;p76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rect b="b" l="l" r="r" t="t"/>
                <a:pathLst>
                  <a:path extrusionOk="0" h="60023" w="6933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1" name="Google Shape;6471;p76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6472" name="Google Shape;6472;p76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73" name="Google Shape;6473;p76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74" name="Google Shape;6474;p76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6475" name="Google Shape;6475;p76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6476" name="Google Shape;6476;p76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6477" name="Google Shape;6477;p76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8" name="Google Shape;6478;p76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79" name="Google Shape;6479;p76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0" name="Google Shape;6480;p76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6481" name="Google Shape;6481;p76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6482" name="Google Shape;6482;p76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3" name="Google Shape;6483;p76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84" name="Google Shape;6484;p76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85" name="Google Shape;6485;p76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86" name="Google Shape;6486;p76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6487" name="Google Shape;6487;p76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6488" name="Google Shape;6488;p76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6489" name="Google Shape;6489;p76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0" name="Google Shape;6490;p76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91" name="Google Shape;6491;p76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92" name="Google Shape;6492;p76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3" name="Google Shape;6493;p76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6494" name="Google Shape;6494;p76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95" name="Google Shape;6495;p76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6496" name="Google Shape;6496;p76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7" name="Google Shape;6497;p76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498" name="Google Shape;6498;p76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6499" name="Google Shape;6499;p76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6500" name="Google Shape;6500;p76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01" name="Google Shape;6501;p76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6502" name="Google Shape;6502;p76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3" name="Google Shape;6503;p76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4" name="Google Shape;6504;p76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5" name="Google Shape;6505;p76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6" name="Google Shape;6506;p76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07" name="Google Shape;6507;p76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6508" name="Google Shape;6508;p76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6509" name="Google Shape;6509;p76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10" name="Google Shape;6510;p76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6511" name="Google Shape;6511;p76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2" name="Google Shape;6512;p76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3" name="Google Shape;6513;p76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4" name="Google Shape;6514;p76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5" name="Google Shape;6515;p76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6" name="Google Shape;6516;p76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7" name="Google Shape;6517;p76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18" name="Google Shape;6518;p76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6519" name="Google Shape;6519;p76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20" name="Google Shape;6520;p76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521" name="Google Shape;6521;p76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6522" name="Google Shape;6522;p76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23" name="Google Shape;6523;p76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6524" name="Google Shape;6524;p76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5" name="Google Shape;6525;p76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6" name="Google Shape;6526;p76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7" name="Google Shape;6527;p76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8" name="Google Shape;6528;p76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9" name="Google Shape;6529;p76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0" name="Google Shape;6530;p76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31" name="Google Shape;6531;p76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6532" name="Google Shape;6532;p76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3" name="Google Shape;6533;p76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6534" name="Google Shape;6534;p76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6535" name="Google Shape;6535;p76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6536" name="Google Shape;6536;p76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76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76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76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76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76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76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76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76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76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76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76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76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76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76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76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76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76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76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76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56" name="Google Shape;6556;p76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6557" name="Google Shape;6557;p76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558" name="Google Shape;6558;p76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559" name="Google Shape;6559;p76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0" name="Google Shape;6560;p76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61" name="Google Shape;6561;p76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62" name="Google Shape;6562;p76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63" name="Google Shape;6563;p76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564" name="Google Shape;6564;p76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5" name="Google Shape;6565;p76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566" name="Google Shape;6566;p76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6567" name="Google Shape;6567;p76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568" name="Google Shape;6568;p76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9" name="Google Shape;6569;p76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70" name="Google Shape;6570;p76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6571" name="Google Shape;6571;p76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2" name="Google Shape;6572;p76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73" name="Google Shape;6573;p76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6574" name="Google Shape;6574;p76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6575" name="Google Shape;6575;p76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6" name="Google Shape;6576;p76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7" name="Google Shape;6577;p76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578" name="Google Shape;6578;p76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9" name="Google Shape;6579;p76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580" name="Google Shape;6580;p76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81" name="Google Shape;6581;p76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6582" name="Google Shape;6582;p76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6583" name="Google Shape;6583;p76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4" name="Google Shape;6584;p76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5" name="Google Shape;6585;p76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86" name="Google Shape;6586;p76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6587" name="Google Shape;6587;p76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8" name="Google Shape;6588;p76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589" name="Google Shape;6589;p76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6590" name="Google Shape;6590;p76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6591" name="Google Shape;6591;p76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2" name="Google Shape;6592;p76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93" name="Google Shape;6593;p76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6594" name="Google Shape;6594;p76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5" name="Google Shape;6595;p76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6" name="Google Shape;6596;p76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597" name="Google Shape;6597;p76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6598" name="Google Shape;6598;p76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6599" name="Google Shape;6599;p76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0" name="Google Shape;6600;p76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01" name="Google Shape;6601;p76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6602" name="Google Shape;6602;p76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603" name="Google Shape;6603;p76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6604" name="Google Shape;6604;p76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05" name="Google Shape;6605;p76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606" name="Google Shape;6606;p76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6607" name="Google Shape;6607;p76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6608" name="Google Shape;6608;p76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9" name="Google Shape;6609;p76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10" name="Google Shape;6610;p76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6611" name="Google Shape;6611;p76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6612" name="Google Shape;6612;p76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6613" name="Google Shape;6613;p76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614" name="Google Shape;6614;p76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6615" name="Google Shape;6615;p76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616" name="Google Shape;6616;p76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7" name="Google Shape;6617;p76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18" name="Google Shape;6618;p76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6619" name="Google Shape;6619;p76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20" name="Google Shape;6620;p76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6621" name="Google Shape;6621;p76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6622" name="Google Shape;6622;p76"/>
            <p:cNvSpPr/>
            <p:nvPr/>
          </p:nvSpPr>
          <p:spPr>
            <a:xfrm>
              <a:off x="2418065" y="2799334"/>
              <a:ext cx="619167" cy="193359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76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76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76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76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76"/>
            <p:cNvSpPr/>
            <p:nvPr/>
          </p:nvSpPr>
          <p:spPr>
            <a:xfrm>
              <a:off x="2596756" y="3151259"/>
              <a:ext cx="261784" cy="212436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76"/>
            <p:cNvSpPr/>
            <p:nvPr/>
          </p:nvSpPr>
          <p:spPr>
            <a:xfrm>
              <a:off x="2940204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76"/>
            <p:cNvSpPr/>
            <p:nvPr/>
          </p:nvSpPr>
          <p:spPr>
            <a:xfrm>
              <a:off x="2253298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76"/>
            <p:cNvSpPr/>
            <p:nvPr/>
          </p:nvSpPr>
          <p:spPr>
            <a:xfrm>
              <a:off x="2718685" y="3113966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76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76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76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76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76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76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76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76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76"/>
            <p:cNvSpPr/>
            <p:nvPr/>
          </p:nvSpPr>
          <p:spPr>
            <a:xfrm>
              <a:off x="2596756" y="2428317"/>
              <a:ext cx="261784" cy="212447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76"/>
            <p:cNvSpPr/>
            <p:nvPr/>
          </p:nvSpPr>
          <p:spPr>
            <a:xfrm>
              <a:off x="2940204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76"/>
            <p:cNvSpPr/>
            <p:nvPr/>
          </p:nvSpPr>
          <p:spPr>
            <a:xfrm>
              <a:off x="2253298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76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76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76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76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76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76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76"/>
            <p:cNvSpPr/>
            <p:nvPr/>
          </p:nvSpPr>
          <p:spPr>
            <a:xfrm>
              <a:off x="2301024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76"/>
            <p:cNvSpPr/>
            <p:nvPr/>
          </p:nvSpPr>
          <p:spPr>
            <a:xfrm>
              <a:off x="2644918" y="2533889"/>
              <a:ext cx="163747" cy="1291"/>
            </a:xfrm>
            <a:custGeom>
              <a:rect b="b" l="l" r="r" t="t"/>
              <a:pathLst>
                <a:path extrusionOk="0"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76"/>
            <p:cNvSpPr/>
            <p:nvPr/>
          </p:nvSpPr>
          <p:spPr>
            <a:xfrm>
              <a:off x="2990071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76"/>
            <p:cNvSpPr/>
            <p:nvPr/>
          </p:nvSpPr>
          <p:spPr>
            <a:xfrm>
              <a:off x="2644918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76"/>
            <p:cNvSpPr/>
            <p:nvPr/>
          </p:nvSpPr>
          <p:spPr>
            <a:xfrm>
              <a:off x="2301427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76"/>
            <p:cNvSpPr/>
            <p:nvPr/>
          </p:nvSpPr>
          <p:spPr>
            <a:xfrm>
              <a:off x="2990102" y="3256847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76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5" name="Google Shape;1865;p41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could enter a subtitle here if you need it</a:t>
            </a:r>
            <a:endParaRPr sz="1800"/>
          </a:p>
        </p:txBody>
      </p:sp>
      <p:sp>
        <p:nvSpPr>
          <p:cNvPr id="1866" name="Google Shape;1866;p41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OF THE SECTION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9" name="Google Shape;6659;p77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6660" name="Google Shape;6660;p77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1" name="Google Shape;6661;p77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2" name="Google Shape;6662;p77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3" name="Google Shape;6663;p77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4" name="Google Shape;6664;p77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5" name="Google Shape;6665;p77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6" name="Google Shape;6666;p77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7" name="Google Shape;6667;p77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8" name="Google Shape;6668;p77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9" name="Google Shape;6669;p77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0" name="Google Shape;6670;p77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1" name="Google Shape;6671;p77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2" name="Google Shape;6672;p77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3" name="Google Shape;6673;p77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6674" name="Google Shape;6674;p77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6675" name="Google Shape;6675;p77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6" name="Google Shape;6676;p77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7" name="Google Shape;6677;p77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8" name="Google Shape;6678;p77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9" name="Google Shape;6679;p77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0" name="Google Shape;6680;p77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1" name="Google Shape;6681;p77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2" name="Google Shape;6682;p77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3" name="Google Shape;6683;p77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4" name="Google Shape;6684;p77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5" name="Google Shape;6685;p77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6" name="Google Shape;6686;p77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6687" name="Google Shape;6687;p77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{3BE10871-95F4-4F17-B36C-1AF833D42DF4}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6688" name="Google Shape;6688;p77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6689" name="Google Shape;6689;p77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0" name="Google Shape;6690;p77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1" name="Google Shape;6691;p77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92" name="Google Shape;6692;p77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3" name="Google Shape;6693;p77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4" name="Google Shape;6694;p77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5" name="Google Shape;6695;p77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6" name="Google Shape;6696;p77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77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77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77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77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77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77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3" name="Google Shape;6703;p77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4" name="Google Shape;6704;p77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5" name="Google Shape;6705;p77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6" name="Google Shape;6706;p77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6707" name="Google Shape;6707;p77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77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77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77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77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77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77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77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77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77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77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77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77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77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77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77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77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77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77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77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77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77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77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77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77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77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77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77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77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77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77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77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739" name="Google Shape;6739;p77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{3BE10871-95F4-4F17-B36C-1AF833D42DF4}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40" name="Google Shape;6740;p77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{3BE10871-95F4-4F17-B36C-1AF833D42DF4}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741" name="Google Shape;6741;p77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6742" name="Google Shape;6742;p77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77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4" name="Google Shape;6744;p77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6745" name="Google Shape;6745;p77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77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7" name="Google Shape;6747;p77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6748" name="Google Shape;6748;p77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6749" name="Google Shape;6749;p77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0" name="Google Shape;6750;p77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1" name="Google Shape;6751;p77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2" name="Google Shape;6752;p77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3" name="Google Shape;6753;p77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4" name="Google Shape;6754;p77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55" name="Google Shape;6755;p77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6756" name="Google Shape;6756;p77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7" name="Google Shape;6757;p77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8" name="Google Shape;6758;p77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9" name="Google Shape;6759;p77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0" name="Google Shape;6760;p77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77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2" name="Google Shape;6762;p77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6763" name="Google Shape;6763;p77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4" name="Google Shape;6764;p77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5" name="Google Shape;6765;p77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77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77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77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9" name="Google Shape;6769;p77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6770" name="Google Shape;6770;p77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77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77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77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77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5" name="Google Shape;6775;p77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6" name="Google Shape;6776;p77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6777" name="Google Shape;6777;p77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8" name="Google Shape;6778;p77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9" name="Google Shape;6779;p77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77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77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77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6783" name="Google Shape;6783;p77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{3BE10871-95F4-4F17-B36C-1AF833D42DF4}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784" name="Google Shape;6784;p77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6785" name="Google Shape;6785;p77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6786" name="Google Shape;6786;p77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87" name="Google Shape;6787;p77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788" name="Google Shape;6788;p77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6789" name="Google Shape;6789;p77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0" name="Google Shape;6790;p77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1" name="Google Shape;6791;p77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2" name="Google Shape;6792;p77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3" name="Google Shape;6793;p77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794" name="Google Shape;6794;p77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6795" name="Google Shape;6795;p77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6796" name="Google Shape;6796;p77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7" name="Google Shape;6797;p77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8" name="Google Shape;6798;p77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6799" name="Google Shape;6799;p77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0" name="Google Shape;6800;p77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1" name="Google Shape;6801;p77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6802" name="Google Shape;6802;p77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3" name="Google Shape;6803;p77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4" name="Google Shape;6804;p77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6805" name="Google Shape;6805;p77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6" name="Google Shape;6806;p77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7" name="Google Shape;6807;p77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6808" name="Google Shape;6808;p77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9" name="Google Shape;6809;p77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0" name="Google Shape;6810;p77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6811" name="Google Shape;6811;p77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2" name="Google Shape;6812;p77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3" name="Google Shape;6813;p77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6814" name="Google Shape;6814;p77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5" name="Google Shape;6815;p77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6" name="Google Shape;6816;p77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6817" name="Google Shape;6817;p77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8" name="Google Shape;6818;p77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9" name="Google Shape;6819;p77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6820" name="Google Shape;6820;p77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1" name="Google Shape;6821;p77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2" name="Google Shape;6822;p77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6823" name="Google Shape;6823;p77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4" name="Google Shape;6824;p77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8" name="Shape 6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9" name="Google Shape;6829;p78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6830" name="Google Shape;6830;p78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6831" name="Google Shape;6831;p78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2" name="Google Shape;6832;p78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3" name="Google Shape;6833;p78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6834" name="Google Shape;6834;p78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5" name="Google Shape;6835;p78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6" name="Google Shape;6836;p78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6837" name="Google Shape;6837;p78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8" name="Google Shape;6838;p78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9" name="Google Shape;6839;p78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6840" name="Google Shape;6840;p78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1" name="Google Shape;6841;p78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42" name="Google Shape;6842;p78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3" name="Google Shape;6843;p78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6844" name="Google Shape;6844;p78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78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78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78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78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78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78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78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78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78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78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78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78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78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78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78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78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78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78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78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78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78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78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78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78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78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78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78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78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78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6" name="Google Shape;6876;p78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6877" name="Google Shape;6877;p78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8" name="Google Shape;6878;p78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6879" name="Google Shape;6879;p78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0" name="Google Shape;6880;p78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1" name="Google Shape;6881;p78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6882" name="Google Shape;6882;p78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3" name="Google Shape;6883;p78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4" name="Google Shape;6884;p78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6885" name="Google Shape;6885;p78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6" name="Google Shape;6886;p78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7" name="Google Shape;6887;p78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6888" name="Google Shape;6888;p78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9" name="Google Shape;6889;p78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0" name="Google Shape;6890;p78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6891" name="Google Shape;6891;p78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92" name="Google Shape;6892;p78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93" name="Google Shape;6893;p78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6894" name="Google Shape;6894;p78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6895" name="Google Shape;6895;p78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6" name="Google Shape;6896;p78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7" name="Google Shape;6897;p78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6898" name="Google Shape;6898;p78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78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0" name="Google Shape;6900;p78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6901" name="Google Shape;6901;p78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2" name="Google Shape;6902;p78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3" name="Google Shape;6903;p78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6904" name="Google Shape;6904;p78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78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06" name="Google Shape;6906;p78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6907" name="Google Shape;6907;p78"/>
            <p:cNvSpPr/>
            <p:nvPr/>
          </p:nvSpPr>
          <p:spPr>
            <a:xfrm>
              <a:off x="5994669" y="1442730"/>
              <a:ext cx="202317" cy="202342"/>
            </a:xfrm>
            <a:custGeom>
              <a:rect b="b" l="l" r="r" t="t"/>
              <a:pathLst>
                <a:path extrusionOk="0" h="7942" w="7941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08" name="Google Shape;6908;p78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6909" name="Google Shape;6909;p78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78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1" name="Google Shape;6911;p78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6912" name="Google Shape;6912;p78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3" name="Google Shape;6913;p78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4" name="Google Shape;6914;p78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6915" name="Google Shape;6915;p78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6" name="Google Shape;6916;p78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7" name="Google Shape;6917;p78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6918" name="Google Shape;6918;p78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9" name="Google Shape;6919;p78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20" name="Google Shape;6920;p78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6921" name="Google Shape;6921;p78"/>
            <p:cNvSpPr/>
            <p:nvPr/>
          </p:nvSpPr>
          <p:spPr>
            <a:xfrm>
              <a:off x="2812050" y="236147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78"/>
            <p:cNvSpPr/>
            <p:nvPr/>
          </p:nvSpPr>
          <p:spPr>
            <a:xfrm>
              <a:off x="3082750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78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78"/>
            <p:cNvSpPr/>
            <p:nvPr/>
          </p:nvSpPr>
          <p:spPr>
            <a:xfrm>
              <a:off x="2679875" y="2645625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78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78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7" name="Google Shape;6927;p78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6928" name="Google Shape;6928;p78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6929" name="Google Shape;6929;p78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0" name="Google Shape;6930;p78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1" name="Google Shape;6931;p78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6932" name="Google Shape;6932;p78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3" name="Google Shape;6933;p78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4" name="Google Shape;6934;p78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6935" name="Google Shape;6935;p78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6" name="Google Shape;6936;p78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7" name="Google Shape;6937;p78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6938" name="Google Shape;6938;p78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78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40" name="Google Shape;6940;p78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6941" name="Google Shape;6941;p78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6942" name="Google Shape;6942;p78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3" name="Google Shape;6943;p78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4" name="Google Shape;6944;p78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6945" name="Google Shape;6945;p78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78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7" name="Google Shape;6947;p78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6948" name="Google Shape;6948;p78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78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50" name="Google Shape;6950;p78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6951" name="Google Shape;6951;p78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78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53" name="Google Shape;6953;p78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954" name="Google Shape;6954;p78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78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78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78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8" name="Google Shape;6958;p78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959" name="Google Shape;6959;p78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78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78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78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78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78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65" name="Google Shape;6965;p78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966" name="Google Shape;6966;p78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7" name="Google Shape;6967;p78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8" name="Google Shape;6968;p78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9" name="Google Shape;6969;p78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0" name="Google Shape;6970;p78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1" name="Google Shape;6971;p78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72" name="Google Shape;6972;p78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973" name="Google Shape;6973;p78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974" name="Google Shape;6974;p78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5" name="Google Shape;6975;p78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6" name="Google Shape;6976;p78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7" name="Google Shape;6977;p78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8" name="Google Shape;6978;p78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9" name="Google Shape;6979;p78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0" name="Google Shape;6980;p78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1" name="Google Shape;6981;p78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2" name="Google Shape;6982;p78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3" name="Google Shape;6983;p78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4" name="Google Shape;6984;p78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5" name="Google Shape;6985;p78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6" name="Google Shape;6986;p78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7" name="Google Shape;6987;p78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8" name="Google Shape;6988;p78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9" name="Google Shape;6989;p78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0" name="Google Shape;6990;p78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1" name="Google Shape;6991;p78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2" name="Google Shape;6992;p78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993" name="Google Shape;6993;p78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4" name="Google Shape;6994;p78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5" name="Google Shape;6995;p78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6" name="Google Shape;6996;p78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7" name="Google Shape;6997;p78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8" name="Google Shape;6998;p78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999" name="Google Shape;6999;p78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7000" name="Google Shape;7000;p78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78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78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78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4" name="Google Shape;7004;p78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7005" name="Google Shape;7005;p78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78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78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78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78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78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78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78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78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78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78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78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7" name="Google Shape;7017;p78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7018" name="Google Shape;7018;p78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7019" name="Google Shape;7019;p78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0" name="Google Shape;7020;p78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21" name="Google Shape;7021;p78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7022" name="Google Shape;7022;p78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3" name="Google Shape;7023;p78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24" name="Google Shape;7024;p78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7025" name="Google Shape;7025;p78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6" name="Google Shape;7026;p78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27" name="Google Shape;7027;p78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7028" name="Google Shape;7028;p78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9" name="Google Shape;7029;p78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7030" name="Google Shape;7030;p78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7031" name="Google Shape;7031;p78"/>
            <p:cNvSpPr/>
            <p:nvPr/>
          </p:nvSpPr>
          <p:spPr>
            <a:xfrm>
              <a:off x="7026852" y="3311869"/>
              <a:ext cx="434331" cy="847405"/>
            </a:xfrm>
            <a:custGeom>
              <a:rect b="b" l="l" r="r" t="t"/>
              <a:pathLst>
                <a:path extrusionOk="0"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78"/>
            <p:cNvSpPr/>
            <p:nvPr/>
          </p:nvSpPr>
          <p:spPr>
            <a:xfrm>
              <a:off x="7082395" y="3359392"/>
              <a:ext cx="323321" cy="32332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78"/>
            <p:cNvSpPr/>
            <p:nvPr/>
          </p:nvSpPr>
          <p:spPr>
            <a:xfrm>
              <a:off x="7026852" y="4159239"/>
              <a:ext cx="434331" cy="194585"/>
            </a:xfrm>
            <a:custGeom>
              <a:rect b="b" l="l" r="r" t="t"/>
              <a:pathLst>
                <a:path extrusionOk="0"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4" name="Google Shape;7034;p78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7035" name="Google Shape;7035;p78"/>
            <p:cNvSpPr/>
            <p:nvPr/>
          </p:nvSpPr>
          <p:spPr>
            <a:xfrm>
              <a:off x="4873519" y="3311869"/>
              <a:ext cx="499374" cy="499296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78"/>
            <p:cNvSpPr/>
            <p:nvPr/>
          </p:nvSpPr>
          <p:spPr>
            <a:xfrm>
              <a:off x="4894620" y="3329830"/>
              <a:ext cx="202112" cy="182386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7" name="Google Shape;7037;p78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7038" name="Google Shape;7038;p78"/>
            <p:cNvSpPr/>
            <p:nvPr/>
          </p:nvSpPr>
          <p:spPr>
            <a:xfrm>
              <a:off x="4873519" y="3875839"/>
              <a:ext cx="499374" cy="499374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78"/>
            <p:cNvSpPr/>
            <p:nvPr/>
          </p:nvSpPr>
          <p:spPr>
            <a:xfrm>
              <a:off x="4894620" y="3893826"/>
              <a:ext cx="202112" cy="182360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0" name="Google Shape;7040;p78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7041" name="Google Shape;7041;p78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78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78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78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78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78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7" name="Google Shape;7047;p78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7048" name="Google Shape;7048;p78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78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0" name="Google Shape;7050;p78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1" name="Google Shape;7051;p78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7052" name="Google Shape;7052;p78"/>
            <p:cNvCxnSpPr/>
            <p:nvPr/>
          </p:nvCxnSpPr>
          <p:spPr>
            <a:xfrm flipH="1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3" name="Google Shape;7053;p78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4" name="Google Shape;7054;p78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5" name="Google Shape;7055;p78"/>
            <p:cNvCxnSpPr/>
            <p:nvPr/>
          </p:nvCxnSpPr>
          <p:spPr>
            <a:xfrm flipH="1" rot="-5400000">
              <a:off x="8276270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6" name="Google Shape;7056;p78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7" name="Google Shape;7057;p78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58" name="Google Shape;7058;p78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7059" name="Google Shape;7059;p78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60" name="Google Shape;7060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1" name="Google Shape;7061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2" name="Google Shape;7062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3" name="Google Shape;7063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64" name="Google Shape;7064;p78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65" name="Google Shape;7065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6" name="Google Shape;7066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7" name="Google Shape;7067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8" name="Google Shape;7068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069" name="Google Shape;7069;p78"/>
          <p:cNvSpPr/>
          <p:nvPr/>
        </p:nvSpPr>
        <p:spPr>
          <a:xfrm>
            <a:off x="7110561" y="3755372"/>
            <a:ext cx="558742" cy="616877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0" name="Google Shape;7070;p78"/>
          <p:cNvSpPr/>
          <p:nvPr/>
        </p:nvSpPr>
        <p:spPr>
          <a:xfrm rot="10800000">
            <a:off x="6596743" y="3752786"/>
            <a:ext cx="406111" cy="6194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71" name="Google Shape;7071;p78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7072" name="Google Shape;7072;p78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78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78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78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6" name="Google Shape;7076;p78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7077" name="Google Shape;7077;p78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7078" name="Google Shape;7078;p78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79" name="Google Shape;7079;p78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0" name="Google Shape;7080;p78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7081" name="Google Shape;7081;p78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2" name="Google Shape;7082;p78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3" name="Google Shape;7083;p78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7084" name="Google Shape;7084;p78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5" name="Google Shape;7085;p78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6" name="Google Shape;7086;p78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7087" name="Google Shape;7087;p78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8" name="Google Shape;7088;p78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9" name="Google Shape;7089;p78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7090" name="Google Shape;7090;p78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91" name="Google Shape;7091;p78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092" name="Google Shape;7092;p78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7093" name="Google Shape;7093;p78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78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78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78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78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8" name="Google Shape;7098;p78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7099" name="Google Shape;7099;p78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78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78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2" name="Google Shape;7102;p78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7103" name="Google Shape;7103;p78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7104" name="Google Shape;7104;p78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7105" name="Google Shape;7105;p78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6" name="Google Shape;7106;p78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07" name="Google Shape;7107;p78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7108" name="Google Shape;7108;p78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9" name="Google Shape;7109;p78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10" name="Google Shape;7110;p78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7111" name="Google Shape;7111;p78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2" name="Google Shape;7112;p78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13" name="Google Shape;7113;p78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7114" name="Google Shape;7114;p78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5" name="Google Shape;7115;p78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6" name="Google Shape;7116;p78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7" name="Google Shape;7117;p78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8" name="Google Shape;7118;p78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9" name="Google Shape;7119;p78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0" name="Google Shape;7120;p78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1" name="Google Shape;7121;p78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2" name="Google Shape;7122;p78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3" name="Google Shape;7123;p78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4" name="Google Shape;7124;p78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7125" name="Google Shape;7125;p78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7126" name="Google Shape;7126;p78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7" name="Google Shape;7127;p78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8" name="Google Shape;7128;p78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9" name="Google Shape;7129;p78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0" name="Google Shape;7130;p78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1" name="Google Shape;7131;p78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32" name="Google Shape;7132;p78"/>
              <p:cNvCxnSpPr>
                <a:stCxn id="7130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3" name="Google Shape;7133;p78"/>
              <p:cNvCxnSpPr>
                <a:stCxn id="7127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4" name="Google Shape;7134;p78"/>
              <p:cNvCxnSpPr>
                <a:stCxn id="7128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5" name="Google Shape;7135;p78"/>
              <p:cNvCxnSpPr>
                <a:stCxn id="7131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6" name="Google Shape;7136;p78"/>
              <p:cNvCxnSpPr>
                <a:stCxn id="7129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137" name="Google Shape;7137;p78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7138" name="Google Shape;7138;p78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9" name="Google Shape;7139;p78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0" name="Google Shape;7140;p78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41" name="Google Shape;7141;p78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7142" name="Google Shape;7142;p78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7143" name="Google Shape;7143;p78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rect b="b" l="l" r="r" t="t"/>
                <a:pathLst>
                  <a:path extrusionOk="0" h="41544" w="41544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4" name="Google Shape;7144;p78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rect b="b" l="l" r="r" t="t"/>
                <a:pathLst>
                  <a:path extrusionOk="0" h="24299" w="59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5" name="Google Shape;7145;p78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7146" name="Google Shape;7146;p78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rect b="b" l="l" r="r" t="t"/>
                <a:pathLst>
                  <a:path extrusionOk="0" h="34620" w="3462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7" name="Google Shape;7147;p78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rect b="b" l="l" r="r" t="t"/>
                <a:pathLst>
                  <a:path extrusionOk="0" h="22511" w="591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8" name="Google Shape;7148;p78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7149" name="Google Shape;7149;p78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rect b="b" l="l" r="r" t="t"/>
                <a:pathLst>
                  <a:path extrusionOk="0" h="27696" w="27696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0" name="Google Shape;7150;p78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rect b="b" l="l" r="r" t="t"/>
                <a:pathLst>
                  <a:path extrusionOk="0" h="21474" w="59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1" name="Google Shape;7151;p78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7152" name="Google Shape;7152;p78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rect b="b" l="l" r="r" t="t"/>
                <a:pathLst>
                  <a:path extrusionOk="0" h="20771" w="20772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3" name="Google Shape;7153;p78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rect b="b" l="l" r="r" t="t"/>
                <a:pathLst>
                  <a:path extrusionOk="0" h="21079" w="59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54" name="Google Shape;7154;p78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7155" name="Google Shape;7155;p78"/>
            <p:cNvSpPr/>
            <p:nvPr/>
          </p:nvSpPr>
          <p:spPr>
            <a:xfrm>
              <a:off x="241025" y="3151575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78"/>
            <p:cNvSpPr/>
            <p:nvPr/>
          </p:nvSpPr>
          <p:spPr>
            <a:xfrm>
              <a:off x="241347" y="3252796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7" name="Google Shape;7157;p78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7158" name="Google Shape;7158;p78"/>
            <p:cNvSpPr/>
            <p:nvPr/>
          </p:nvSpPr>
          <p:spPr>
            <a:xfrm>
              <a:off x="1072131" y="1983872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78"/>
            <p:cNvSpPr/>
            <p:nvPr/>
          </p:nvSpPr>
          <p:spPr>
            <a:xfrm>
              <a:off x="1430530" y="2193486"/>
              <a:ext cx="46960" cy="46948"/>
            </a:xfrm>
            <a:custGeom>
              <a:rect b="b" l="l" r="r" t="t"/>
              <a:pathLst>
                <a:path extrusionOk="0"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78"/>
            <p:cNvSpPr/>
            <p:nvPr/>
          </p:nvSpPr>
          <p:spPr>
            <a:xfrm>
              <a:off x="1277847" y="2191554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78"/>
            <p:cNvSpPr/>
            <p:nvPr/>
          </p:nvSpPr>
          <p:spPr>
            <a:xfrm>
              <a:off x="1690156" y="2190379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78"/>
            <p:cNvSpPr/>
            <p:nvPr/>
          </p:nvSpPr>
          <p:spPr>
            <a:xfrm>
              <a:off x="1484068" y="1984268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78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78"/>
            <p:cNvSpPr/>
            <p:nvPr/>
          </p:nvSpPr>
          <p:spPr>
            <a:xfrm>
              <a:off x="246070" y="1983826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78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78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7" name="Google Shape;7167;p78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7168" name="Google Shape;7168;p78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7169" name="Google Shape;7169;p78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0" name="Google Shape;7170;p78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71" name="Google Shape;7171;p78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7172" name="Google Shape;7172;p78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7173" name="Google Shape;7173;p78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7174" name="Google Shape;7174;p78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75" name="Google Shape;7175;p78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76" name="Google Shape;7176;p78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7177" name="Google Shape;7177;p78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78" name="Google Shape;7178;p78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79" name="Google Shape;7179;p78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7180" name="Google Shape;7180;p78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1" name="Google Shape;7181;p78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82" name="Google Shape;7182;p78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7183" name="Google Shape;7183;p78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4" name="Google Shape;7184;p78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85" name="Google Shape;7185;p78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7186" name="Google Shape;7186;p78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7" name="Google Shape;7187;p78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7188" name="Google Shape;7188;p78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7189" name="Google Shape;7189;p78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7190" name="Google Shape;7190;p78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7191" name="Google Shape;7191;p78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2" name="Google Shape;7192;p78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3" name="Google Shape;7193;p78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4" name="Google Shape;7194;p78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5" name="Google Shape;7195;p78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7196" name="Google Shape;7196;p78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78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78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78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78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1" name="Google Shape;7201;p78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7202" name="Google Shape;7202;p78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7203" name="Google Shape;7203;p78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rect b="b" l="l" r="r" t="t"/>
                <a:pathLst>
                  <a:path extrusionOk="0"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4" name="Google Shape;7204;p78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rect b="b" l="l" r="r" t="t"/>
                <a:pathLst>
                  <a:path extrusionOk="0"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5" name="Google Shape;7205;p78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7206" name="Google Shape;7206;p78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rect b="b" l="l" r="r" t="t"/>
                <a:pathLst>
                  <a:path extrusionOk="0"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7" name="Google Shape;7207;p78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rect b="b" l="l" r="r" t="t"/>
                <a:pathLst>
                  <a:path extrusionOk="0"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8" name="Google Shape;7208;p78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7209" name="Google Shape;7209;p78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rect b="b" l="l" r="r" t="t"/>
                <a:pathLst>
                  <a:path extrusionOk="0"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0" name="Google Shape;7210;p78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rect b="b" l="l" r="r" t="t"/>
                <a:pathLst>
                  <a:path extrusionOk="0"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1" name="Google Shape;7211;p78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7212" name="Google Shape;7212;p78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rect b="b" l="l" r="r" t="t"/>
                <a:pathLst>
                  <a:path extrusionOk="0"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3" name="Google Shape;7213;p78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rect b="b" l="l" r="r" t="t"/>
                <a:pathLst>
                  <a:path extrusionOk="0"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4" name="Google Shape;7214;p78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7215" name="Google Shape;7215;p78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6" name="Google Shape;7216;p78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7217" name="Google Shape;7217;p78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8" name="Google Shape;7218;p78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9" name="Google Shape;7219;p78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20" name="Google Shape;7220;p78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7221" name="Google Shape;7221;p78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78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78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78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78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78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78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78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78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3" name="Shape 7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4" name="Google Shape;7234;p79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7235" name="Google Shape;7235;p79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7236" name="Google Shape;7236;p79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7" name="Google Shape;7237;p79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8" name="Google Shape;7238;p79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9" name="Google Shape;7239;p79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0" name="Google Shape;7240;p79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1" name="Google Shape;7241;p79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2" name="Google Shape;7242;p79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3" name="Google Shape;7243;p79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4" name="Google Shape;7244;p79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5" name="Google Shape;7245;p79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46" name="Google Shape;7246;p79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7247" name="Google Shape;7247;p79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8" name="Google Shape;7248;p79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9" name="Google Shape;7249;p79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0" name="Google Shape;7250;p79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1" name="Google Shape;7251;p79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2" name="Google Shape;7252;p79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3" name="Google Shape;7253;p79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4" name="Google Shape;7254;p79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5" name="Google Shape;7255;p79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6" name="Google Shape;7256;p79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57" name="Google Shape;7257;p79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7258" name="Google Shape;7258;p79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9" name="Google Shape;7259;p79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0" name="Google Shape;7260;p79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1" name="Google Shape;7261;p79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2" name="Google Shape;7262;p79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3" name="Google Shape;7263;p79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4" name="Google Shape;7264;p79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5" name="Google Shape;7265;p79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6" name="Google Shape;7266;p79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7" name="Google Shape;7267;p79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8" name="Google Shape;7268;p79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7269" name="Google Shape;7269;p79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0" name="Google Shape;7270;p79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1" name="Google Shape;7271;p79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2" name="Google Shape;7272;p79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3" name="Google Shape;7273;p79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4" name="Google Shape;7274;p79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5" name="Google Shape;7275;p79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6" name="Google Shape;7276;p79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7" name="Google Shape;7277;p79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8" name="Google Shape;7278;p79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9" name="Google Shape;7279;p79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7280" name="Google Shape;7280;p79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1" name="Google Shape;7281;p79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2" name="Google Shape;7282;p79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3" name="Google Shape;7283;p79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4" name="Google Shape;7284;p79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5" name="Google Shape;7285;p79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6" name="Google Shape;7286;p79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7" name="Google Shape;7287;p79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8" name="Google Shape;7288;p79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9" name="Google Shape;7289;p79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0" name="Google Shape;7290;p79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7291" name="Google Shape;7291;p79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2" name="Google Shape;7292;p79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3" name="Google Shape;7293;p79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4" name="Google Shape;7294;p79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5" name="Google Shape;7295;p79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6" name="Google Shape;7296;p79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7" name="Google Shape;7297;p79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8" name="Google Shape;7298;p79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9" name="Google Shape;7299;p79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0" name="Google Shape;7300;p79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1" name="Google Shape;7301;p79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7302" name="Google Shape;7302;p79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3" name="Google Shape;7303;p79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4" name="Google Shape;7304;p79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5" name="Google Shape;7305;p79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6" name="Google Shape;7306;p79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7" name="Google Shape;7307;p79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8" name="Google Shape;7308;p79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9" name="Google Shape;7309;p79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0" name="Google Shape;7310;p79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1" name="Google Shape;7311;p79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12" name="Google Shape;7312;p79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7313" name="Google Shape;7313;p79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4" name="Google Shape;7314;p79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5" name="Google Shape;7315;p79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6" name="Google Shape;7316;p79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7" name="Google Shape;7317;p79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8" name="Google Shape;7318;p79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9" name="Google Shape;7319;p79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0" name="Google Shape;7320;p79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1" name="Google Shape;7321;p79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2" name="Google Shape;7322;p79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3" name="Google Shape;7323;p79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7324" name="Google Shape;7324;p79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5" name="Google Shape;7325;p79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6" name="Google Shape;7326;p79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7" name="Google Shape;7327;p79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8" name="Google Shape;7328;p79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9" name="Google Shape;7329;p79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0" name="Google Shape;7330;p79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1" name="Google Shape;7331;p79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2" name="Google Shape;7332;p79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3" name="Google Shape;7333;p79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34" name="Google Shape;7334;p79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7335" name="Google Shape;7335;p79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6" name="Google Shape;7336;p79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7" name="Google Shape;7337;p79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8" name="Google Shape;7338;p79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9" name="Google Shape;7339;p79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0" name="Google Shape;7340;p79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1" name="Google Shape;7341;p79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2" name="Google Shape;7342;p79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3" name="Google Shape;7343;p79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4" name="Google Shape;7344;p79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45" name="Google Shape;7345;p79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7346" name="Google Shape;7346;p79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7347" name="Google Shape;7347;p79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8" name="Google Shape;7348;p79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9" name="Google Shape;7349;p79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0" name="Google Shape;7350;p79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1" name="Google Shape;7351;p79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52" name="Google Shape;7352;p79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7353" name="Google Shape;7353;p79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4" name="Google Shape;7354;p79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5" name="Google Shape;7355;p79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6" name="Google Shape;7356;p79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7" name="Google Shape;7357;p79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58" name="Google Shape;7358;p79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7359" name="Google Shape;7359;p79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0" name="Google Shape;7360;p79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1" name="Google Shape;7361;p79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2" name="Google Shape;7362;p79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3" name="Google Shape;7363;p79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4" name="Google Shape;7364;p79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7365" name="Google Shape;7365;p79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6" name="Google Shape;7366;p79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7" name="Google Shape;7367;p79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8" name="Google Shape;7368;p79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9" name="Google Shape;7369;p79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70" name="Google Shape;7370;p79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7371" name="Google Shape;7371;p79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79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79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79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79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79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79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79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79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79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79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79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79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79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79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79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79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79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9" name="Google Shape;7389;p79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7390" name="Google Shape;7390;p7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79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2" name="Google Shape;7392;p79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7393" name="Google Shape;7393;p79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79"/>
            <p:cNvSpPr/>
            <p:nvPr/>
          </p:nvSpPr>
          <p:spPr>
            <a:xfrm flipH="1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5" name="Google Shape;7395;p79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7396" name="Google Shape;7396;p7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7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7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7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7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7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79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79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4" name="Google Shape;7404;p79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7405" name="Google Shape;7405;p79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79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79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79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79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0" name="Google Shape;7410;p79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7411" name="Google Shape;7411;p79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79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79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79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79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6" name="Google Shape;7416;p79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7417" name="Google Shape;7417;p79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7418" name="Google Shape;7418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9" name="Google Shape;7419;p79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420" name="Google Shape;7420;p79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7421" name="Google Shape;7421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2" name="Google Shape;7422;p79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7423" name="Google Shape;7423;p79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7424" name="Google Shape;7424;p79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7425" name="Google Shape;7425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6" name="Google Shape;7426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7" name="Google Shape;7427;p79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7428" name="Google Shape;7428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0" name="Google Shape;7430;p79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7431" name="Google Shape;7431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3" name="Google Shape;7433;p79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7434" name="Google Shape;7434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6" name="Google Shape;7436;p79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7437" name="Google Shape;7437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9" name="Google Shape;7439;p79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7440" name="Google Shape;7440;p79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7441" name="Google Shape;7441;p79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7442" name="Google Shape;7442;p79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3" name="Google Shape;7443;p79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444" name="Google Shape;7444;p79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7445" name="Google Shape;7445;p79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7446" name="Google Shape;7446;p79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79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7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7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7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7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52" name="Google Shape;7452;p79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7453" name="Google Shape;7453;p79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4" name="Google Shape;7454;p79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7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7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7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7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9" name="Google Shape;7459;p79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0" name="Google Shape;7460;p79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7461" name="Google Shape;7461;p79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7462" name="Google Shape;7462;p79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63" name="Google Shape;7463;p79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64" name="Google Shape;7464;p79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7465" name="Google Shape;7465;p79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66" name="Google Shape;7466;p79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67" name="Google Shape;7467;p79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7468" name="Google Shape;7468;p79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69" name="Google Shape;7469;p79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70" name="Google Shape;7470;p79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7471" name="Google Shape;7471;p79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72" name="Google Shape;7472;p79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473" name="Google Shape;7473;p79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7474" name="Google Shape;7474;p79"/>
            <p:cNvSpPr/>
            <p:nvPr/>
          </p:nvSpPr>
          <p:spPr>
            <a:xfrm>
              <a:off x="2235475" y="2161100"/>
              <a:ext cx="3138650" cy="1012350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79"/>
            <p:cNvSpPr/>
            <p:nvPr/>
          </p:nvSpPr>
          <p:spPr>
            <a:xfrm>
              <a:off x="2825775" y="238125"/>
              <a:ext cx="1961900" cy="1850225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79"/>
            <p:cNvSpPr/>
            <p:nvPr/>
          </p:nvSpPr>
          <p:spPr>
            <a:xfrm>
              <a:off x="926675" y="4357100"/>
              <a:ext cx="5755100" cy="1114000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79"/>
            <p:cNvSpPr/>
            <p:nvPr/>
          </p:nvSpPr>
          <p:spPr>
            <a:xfrm>
              <a:off x="1621700" y="3256600"/>
              <a:ext cx="4370050" cy="1006950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8" name="Google Shape;7478;p79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7479" name="Google Shape;7479;p79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7480" name="Google Shape;7480;p79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1" name="Google Shape;7481;p79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82" name="Google Shape;7482;p79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7483" name="Google Shape;7483;p79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7484" name="Google Shape;7484;p79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5" name="Google Shape;7485;p79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6" name="Google Shape;7486;p79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7" name="Google Shape;7487;p79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8" name="Google Shape;7488;p79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9" name="Google Shape;7489;p79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0" name="Google Shape;7490;p79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91" name="Google Shape;7491;p79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7492" name="Google Shape;7492;p79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3" name="Google Shape;7493;p79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4" name="Google Shape;7494;p79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5" name="Google Shape;7495;p79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6" name="Google Shape;7496;p79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7" name="Google Shape;7497;p79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8" name="Google Shape;7498;p79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99" name="Google Shape;7499;p79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500" name="Google Shape;7500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1" name="Google Shape;7501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2" name="Google Shape;7502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3" name="Google Shape;7503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4" name="Google Shape;7504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5" name="Google Shape;7505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6" name="Google Shape;7506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07" name="Google Shape;7507;p79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08" name="Google Shape;7508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9" name="Google Shape;7509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0" name="Google Shape;7510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1" name="Google Shape;7511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2" name="Google Shape;7512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3" name="Google Shape;7513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4" name="Google Shape;7514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15" name="Google Shape;7515;p79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7516" name="Google Shape;7516;p79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7" name="Google Shape;7517;p79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8" name="Google Shape;7518;p79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9" name="Google Shape;7519;p79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0" name="Google Shape;7520;p79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1" name="Google Shape;7521;p79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2" name="Google Shape;7522;p79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23" name="Google Shape;7523;p79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524" name="Google Shape;7524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5" name="Google Shape;7525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6" name="Google Shape;7526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7" name="Google Shape;7527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8" name="Google Shape;7528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9" name="Google Shape;7529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0" name="Google Shape;7530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31" name="Google Shape;7531;p79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32" name="Google Shape;7532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3" name="Google Shape;7533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4" name="Google Shape;7534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5" name="Google Shape;7535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6" name="Google Shape;7536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7" name="Google Shape;7537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8" name="Google Shape;7538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539" name="Google Shape;7539;p79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7540" name="Google Shape;7540;p79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79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79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79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79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79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79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79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79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79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0" name="Google Shape;7550;p79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7551" name="Google Shape;7551;p79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79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79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79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55" name="Google Shape;7555;p79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56" name="Google Shape;7556;p79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57" name="Google Shape;7557;p79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58" name="Google Shape;7558;p79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7559" name="Google Shape;7559;p79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0" name="Google Shape;7560;p79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7561" name="Google Shape;7561;p79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7562" name="Google Shape;7562;p79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63" name="Google Shape;7563;p79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7564" name="Google Shape;7564;p79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65" name="Google Shape;7565;p79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66" name="Google Shape;7566;p79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7567" name="Google Shape;7567;p79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68" name="Google Shape;7568;p79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7569" name="Google Shape;7569;p79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70" name="Google Shape;7570;p79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71" name="Google Shape;7571;p79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7572" name="Google Shape;7572;p79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73" name="Google Shape;7573;p79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7574" name="Google Shape;7574;p79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75" name="Google Shape;7575;p79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76" name="Google Shape;7576;p79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7577" name="Google Shape;7577;p79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78" name="Google Shape;7578;p79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7579" name="Google Shape;7579;p79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80" name="Google Shape;7580;p79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7581" name="Google Shape;7581;p79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7582" name="Google Shape;7582;p79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7583" name="Google Shape;7583;p79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7584" name="Google Shape;7584;p79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5" name="Google Shape;7585;p79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86" name="Google Shape;7586;p79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7587" name="Google Shape;7587;p79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88" name="Google Shape;7588;p79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89" name="Google Shape;7589;p79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7590" name="Google Shape;7590;p79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7591" name="Google Shape;7591;p79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2" name="Google Shape;7592;p79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93" name="Google Shape;7593;p79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7594" name="Google Shape;7594;p79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95" name="Google Shape;7595;p79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96" name="Google Shape;7596;p79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7597" name="Google Shape;7597;p79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7598" name="Google Shape;7598;p79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9" name="Google Shape;7599;p79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00" name="Google Shape;7600;p79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7601" name="Google Shape;7601;p79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02" name="Google Shape;7602;p79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603" name="Google Shape;7603;p79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7604" name="Google Shape;7604;p79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7605" name="Google Shape;7605;p79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06" name="Google Shape;7606;p79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  <p:grpSp>
            <p:nvGrpSpPr>
              <p:cNvPr id="7607" name="Google Shape;7607;p79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7608" name="Google Shape;7608;p79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9" name="Google Shape;7609;p79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613" name="Shape 7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4" name="Google Shape;7614;p8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5" name="Google Shape;7615;p80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6" name="Google Shape;7616;p80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617" name="Google Shape;7617;p80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80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9" name="Google Shape;7619;p80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0" name="Google Shape;7620;p80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1" name="Google Shape;7621;p80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2" name="Google Shape;7622;p80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3" name="Google Shape;7623;p80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624" name="Google Shape;7624;p8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5" name="Google Shape;7625;p8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6" name="Google Shape;7626;p80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627" name="Google Shape;7627;p80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8" name="Google Shape;7628;p80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9" name="Google Shape;7629;p80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630" name="Google Shape;7630;p80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1" name="Google Shape;7631;p80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2" name="Google Shape;7632;p80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633" name="Google Shape;7633;p80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4" name="Google Shape;7634;p80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5" name="Google Shape;7635;p80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6" name="Google Shape;7636;p80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7" name="Google Shape;7637;p80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8" name="Google Shape;7638;p80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9" name="Google Shape;7639;p80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640" name="Google Shape;7640;p80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1" name="Google Shape;7641;p80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2" name="Google Shape;7642;p80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3" name="Google Shape;7643;p80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4" name="Google Shape;7644;p80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5" name="Google Shape;7645;p80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6" name="Google Shape;7646;p80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7" name="Google Shape;7647;p80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48" name="Google Shape;7648;p80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649" name="Google Shape;7649;p80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0" name="Google Shape;7650;p80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1" name="Google Shape;7651;p80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652" name="Google Shape;7652;p80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3" name="Google Shape;7653;p80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4" name="Google Shape;7654;p80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655" name="Google Shape;7655;p80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6" name="Google Shape;7656;p80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7" name="Google Shape;7657;p80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658" name="Google Shape;7658;p80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9" name="Google Shape;7659;p80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0" name="Google Shape;7660;p80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1" name="Google Shape;7661;p80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2" name="Google Shape;7662;p80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3" name="Google Shape;7663;p80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664" name="Google Shape;7664;p80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5" name="Google Shape;7665;p80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6" name="Google Shape;7666;p80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7" name="Google Shape;7667;p80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68" name="Google Shape;7668;p80"/>
          <p:cNvSpPr/>
          <p:nvPr/>
        </p:nvSpPr>
        <p:spPr>
          <a:xfrm>
            <a:off x="1265674" y="2711214"/>
            <a:ext cx="302200" cy="339253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669" name="Google Shape;7669;p80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670" name="Google Shape;7670;p80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1" name="Google Shape;7671;p80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2" name="Google Shape;7672;p80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3" name="Google Shape;7673;p80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674" name="Google Shape;7674;p80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5" name="Google Shape;7675;p80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6" name="Google Shape;7676;p80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677" name="Google Shape;7677;p80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8" name="Google Shape;7678;p80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9" name="Google Shape;7679;p80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80" name="Google Shape;7680;p80"/>
          <p:cNvSpPr/>
          <p:nvPr/>
        </p:nvSpPr>
        <p:spPr>
          <a:xfrm>
            <a:off x="2919129" y="2721811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681" name="Google Shape;7681;p80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682" name="Google Shape;7682;p80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3" name="Google Shape;7683;p80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4" name="Google Shape;7684;p80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5" name="Google Shape;7685;p80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6" name="Google Shape;7686;p80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687" name="Google Shape;7687;p80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8" name="Google Shape;7688;p80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9" name="Google Shape;7689;p80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690" name="Google Shape;7690;p80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1" name="Google Shape;7691;p80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2" name="Google Shape;7692;p80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3" name="Google Shape;7693;p80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4" name="Google Shape;7694;p80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5" name="Google Shape;7695;p80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96" name="Google Shape;7696;p80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697" name="Google Shape;7697;p80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8" name="Google Shape;7698;p80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9" name="Google Shape;7699;p80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0" name="Google Shape;7700;p80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1" name="Google Shape;7701;p80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2" name="Google Shape;7702;p80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3" name="Google Shape;7703;p80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4" name="Google Shape;7704;p80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705" name="Google Shape;7705;p80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6" name="Google Shape;7706;p80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7" name="Google Shape;7707;p80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8" name="Google Shape;7708;p80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9" name="Google Shape;7709;p80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710" name="Google Shape;7710;p80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1" name="Google Shape;7711;p80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2" name="Google Shape;7712;p80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713" name="Google Shape;7713;p80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4" name="Google Shape;7714;p80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5" name="Google Shape;7715;p80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6" name="Google Shape;7716;p80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717" name="Google Shape;7717;p80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8" name="Google Shape;7718;p80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9" name="Google Shape;7719;p80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0" name="Google Shape;7720;p80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721" name="Google Shape;7721;p80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2" name="Google Shape;7722;p80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3" name="Google Shape;7723;p80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724" name="Google Shape;7724;p80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5" name="Google Shape;7725;p80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6" name="Google Shape;7726;p80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7" name="Google Shape;7727;p80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8" name="Google Shape;7728;p80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9" name="Google Shape;7729;p80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730" name="Google Shape;7730;p80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1" name="Google Shape;7731;p80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2" name="Google Shape;7732;p80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3" name="Google Shape;7733;p80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4" name="Google Shape;7734;p80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5" name="Google Shape;7735;p80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6" name="Google Shape;7736;p80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7" name="Google Shape;7737;p80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8" name="Google Shape;7738;p80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9" name="Google Shape;7739;p80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0" name="Google Shape;7740;p80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1" name="Google Shape;7741;p80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2" name="Google Shape;7742;p80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3" name="Google Shape;7743;p80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4" name="Google Shape;7744;p80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5" name="Google Shape;7745;p80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6" name="Google Shape;7746;p80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7" name="Google Shape;7747;p80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8" name="Google Shape;7748;p80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49" name="Google Shape;7749;p80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750" name="Google Shape;7750;p80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1" name="Google Shape;7751;p80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2" name="Google Shape;7752;p80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3" name="Google Shape;7753;p80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54" name="Google Shape;7754;p80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755" name="Google Shape;7755;p80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6" name="Google Shape;7756;p80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7" name="Google Shape;7757;p80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58" name="Google Shape;7758;p80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759" name="Google Shape;7759;p80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0" name="Google Shape;7760;p80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1" name="Google Shape;7761;p80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2" name="Google Shape;7762;p80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3" name="Google Shape;7763;p80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4" name="Google Shape;7764;p80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765" name="Google Shape;7765;p80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6" name="Google Shape;7766;p80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7" name="Google Shape;7767;p80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8" name="Google Shape;7768;p80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769" name="Google Shape;7769;p80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0" name="Google Shape;7770;p80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1" name="Google Shape;7771;p80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2" name="Google Shape;7772;p80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773" name="Google Shape;7773;p80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4" name="Google Shape;7774;p80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5" name="Google Shape;7775;p80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6" name="Google Shape;7776;p80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7" name="Google Shape;7777;p80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8" name="Google Shape;7778;p80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779" name="Google Shape;7779;p80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0" name="Google Shape;7780;p80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1" name="Google Shape;7781;p80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82" name="Google Shape;7782;p80"/>
          <p:cNvSpPr/>
          <p:nvPr/>
        </p:nvSpPr>
        <p:spPr>
          <a:xfrm>
            <a:off x="2921919" y="35504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783" name="Google Shape;7783;p80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784" name="Google Shape;7784;p80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5" name="Google Shape;7785;p80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86" name="Google Shape;7786;p80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787" name="Google Shape;7787;p80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8" name="Google Shape;7788;p80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9" name="Google Shape;7789;p80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0" name="Google Shape;7790;p80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1" name="Google Shape;7791;p80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2" name="Google Shape;7792;p80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3" name="Google Shape;7793;p80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4" name="Google Shape;7794;p80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5" name="Google Shape;7795;p80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796" name="Google Shape;7796;p80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7" name="Google Shape;7797;p80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8" name="Google Shape;7798;p80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9" name="Google Shape;7799;p80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800" name="Google Shape;7800;p80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1" name="Google Shape;7801;p80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2" name="Google Shape;7802;p80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803" name="Google Shape;7803;p80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4" name="Google Shape;7804;p80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5" name="Google Shape;7805;p80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6" name="Google Shape;7806;p80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807" name="Google Shape;7807;p80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8" name="Google Shape;7808;p80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9" name="Google Shape;7809;p80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0" name="Google Shape;7810;p80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1" name="Google Shape;7811;p80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12" name="Google Shape;7812;p80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813" name="Google Shape;7813;p80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4" name="Google Shape;7814;p80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15" name="Google Shape;7815;p80"/>
          <p:cNvSpPr/>
          <p:nvPr/>
        </p:nvSpPr>
        <p:spPr>
          <a:xfrm>
            <a:off x="5873522" y="2287094"/>
            <a:ext cx="352508" cy="339253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16" name="Google Shape;7816;p80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817" name="Google Shape;7817;p80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8" name="Google Shape;7818;p80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9" name="Google Shape;7819;p80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0" name="Google Shape;7820;p80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1" name="Google Shape;7821;p80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2" name="Google Shape;7822;p80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3" name="Google Shape;7823;p80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24" name="Google Shape;7824;p80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825" name="Google Shape;7825;p80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6" name="Google Shape;7826;p80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7" name="Google Shape;7827;p80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28" name="Google Shape;7828;p80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829" name="Google Shape;7829;p80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0" name="Google Shape;7830;p80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1" name="Google Shape;7831;p80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2" name="Google Shape;7832;p80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33" name="Google Shape;7833;p80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834" name="Google Shape;7834;p80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5" name="Google Shape;7835;p80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6" name="Google Shape;7836;p80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7" name="Google Shape;7837;p80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8" name="Google Shape;7838;p80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9" name="Google Shape;7839;p80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0" name="Google Shape;7840;p80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841" name="Google Shape;7841;p80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2" name="Google Shape;7842;p80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3" name="Google Shape;7843;p80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4" name="Google Shape;7844;p80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845" name="Google Shape;7845;p80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6" name="Google Shape;7846;p80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7" name="Google Shape;7847;p80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8" name="Google Shape;7848;p80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9" name="Google Shape;7849;p80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0" name="Google Shape;7850;p80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1" name="Google Shape;7851;p80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52" name="Google Shape;7852;p80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853" name="Google Shape;7853;p80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4" name="Google Shape;7854;p80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5" name="Google Shape;7855;p80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6" name="Google Shape;7856;p80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7" name="Google Shape;7857;p80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58" name="Google Shape;7858;p80"/>
          <p:cNvSpPr/>
          <p:nvPr/>
        </p:nvSpPr>
        <p:spPr>
          <a:xfrm>
            <a:off x="5037584" y="272069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59" name="Google Shape;7859;p80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860" name="Google Shape;7860;p80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1" name="Google Shape;7861;p80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2" name="Google Shape;7862;p80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63" name="Google Shape;7863;p80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864" name="Google Shape;7864;p80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5" name="Google Shape;7865;p80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66" name="Google Shape;7866;p80"/>
          <p:cNvSpPr/>
          <p:nvPr/>
        </p:nvSpPr>
        <p:spPr>
          <a:xfrm>
            <a:off x="6294404" y="2778690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67" name="Google Shape;7867;p80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868" name="Google Shape;7868;p80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9" name="Google Shape;7869;p80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70" name="Google Shape;7870;p80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871" name="Google Shape;7871;p80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2" name="Google Shape;7872;p80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73" name="Google Shape;7873;p80"/>
          <p:cNvSpPr/>
          <p:nvPr/>
        </p:nvSpPr>
        <p:spPr>
          <a:xfrm>
            <a:off x="7549578" y="2711214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7874" name="Google Shape;7874;p80"/>
          <p:cNvSpPr/>
          <p:nvPr/>
        </p:nvSpPr>
        <p:spPr>
          <a:xfrm>
            <a:off x="7974508" y="2731069"/>
            <a:ext cx="339253" cy="299542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75" name="Google Shape;7875;p80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876" name="Google Shape;7876;p80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7" name="Google Shape;7877;p80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8" name="Google Shape;7878;p80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9" name="Google Shape;7879;p80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0" name="Google Shape;7880;p80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81" name="Google Shape;7881;p80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882" name="Google Shape;7882;p80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3" name="Google Shape;7883;p80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4" name="Google Shape;7884;p80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5" name="Google Shape;7885;p80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6" name="Google Shape;7886;p80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7" name="Google Shape;7887;p80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88" name="Google Shape;7888;p80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889" name="Google Shape;7889;p80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0" name="Google Shape;7890;p80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1" name="Google Shape;7891;p80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2" name="Google Shape;7892;p80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3" name="Google Shape;7893;p80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4" name="Google Shape;7894;p80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895" name="Google Shape;7895;p80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6" name="Google Shape;7896;p80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7" name="Google Shape;7897;p80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8" name="Google Shape;7898;p80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9" name="Google Shape;7899;p80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900" name="Google Shape;7900;p80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1" name="Google Shape;7901;p80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2" name="Google Shape;7902;p80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903" name="Google Shape;7903;p80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4" name="Google Shape;7904;p80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5" name="Google Shape;7905;p80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906" name="Google Shape;7906;p80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7" name="Google Shape;7907;p80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8" name="Google Shape;7908;p80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909" name="Google Shape;7909;p80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0" name="Google Shape;7910;p80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1" name="Google Shape;7911;p80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912" name="Google Shape;7912;p80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3" name="Google Shape;7913;p80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4" name="Google Shape;7914;p80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5" name="Google Shape;7915;p80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6" name="Google Shape;7916;p80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7" name="Google Shape;7917;p80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8" name="Google Shape;7918;p80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919" name="Google Shape;7919;p80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0" name="Google Shape;7920;p80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1" name="Google Shape;7921;p80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2" name="Google Shape;7922;p80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923" name="Google Shape;7923;p80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4" name="Google Shape;7924;p80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5" name="Google Shape;7925;p80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6" name="Google Shape;7926;p80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7" name="Google Shape;7927;p80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928" name="Google Shape;7928;p80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9" name="Google Shape;7929;p80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0" name="Google Shape;7930;p80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31" name="Google Shape;7931;p80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932" name="Google Shape;7932;p80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3" name="Google Shape;7933;p80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4" name="Google Shape;7934;p80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5" name="Google Shape;7935;p80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6" name="Google Shape;7936;p80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7" name="Google Shape;7937;p80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8" name="Google Shape;7938;p80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9" name="Google Shape;7939;p80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40" name="Google Shape;7940;p80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941" name="Google Shape;7941;p80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2" name="Google Shape;7942;p80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3" name="Google Shape;7943;p80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4" name="Google Shape;7944;p80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5" name="Google Shape;7945;p80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46" name="Google Shape;7946;p80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947" name="Google Shape;7947;p80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8" name="Google Shape;7948;p80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9" name="Google Shape;7949;p80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0" name="Google Shape;7950;p80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1" name="Google Shape;7951;p80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2" name="Google Shape;7952;p80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53" name="Google Shape;7953;p80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954" name="Google Shape;7954;p80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5" name="Google Shape;7955;p80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6" name="Google Shape;7956;p80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7" name="Google Shape;7957;p80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8" name="Google Shape;7958;p80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9" name="Google Shape;7959;p80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0" name="Google Shape;7960;p80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1" name="Google Shape;7961;p80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2" name="Google Shape;7962;p80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3" name="Google Shape;7963;p80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4" name="Google Shape;7964;p80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5" name="Google Shape;7965;p80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66" name="Google Shape;7966;p80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967" name="Google Shape;7967;p80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8" name="Google Shape;7968;p80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9" name="Google Shape;7969;p80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0" name="Google Shape;7970;p80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1" name="Google Shape;7971;p80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2" name="Google Shape;7972;p80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3" name="Google Shape;7973;p80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74" name="Google Shape;7974;p80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975" name="Google Shape;7975;p80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6" name="Google Shape;7976;p80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7" name="Google Shape;7977;p80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8" name="Google Shape;7978;p80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9" name="Google Shape;7979;p80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0" name="Google Shape;7980;p80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981" name="Google Shape;7981;p80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2" name="Google Shape;7982;p80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983" name="Google Shape;7983;p80"/>
          <p:cNvSpPr/>
          <p:nvPr/>
        </p:nvSpPr>
        <p:spPr>
          <a:xfrm>
            <a:off x="7957998" y="3538820"/>
            <a:ext cx="372275" cy="339112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984" name="Google Shape;7984;p80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985" name="Google Shape;7985;p80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6" name="Google Shape;7986;p80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7" name="Google Shape;7987;p80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988" name="Google Shape;7988;p80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9" name="Google Shape;7989;p80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0" name="Google Shape;7990;p80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1" name="Google Shape;7991;p80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992" name="Google Shape;7992;p80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3" name="Google Shape;7993;p80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4" name="Google Shape;7994;p80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5" name="Google Shape;7995;p80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996" name="Google Shape;7996;p8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7" name="Google Shape;7997;p8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8" name="Google Shape;7998;p80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999" name="Google Shape;7999;p80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0" name="Google Shape;8000;p80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1" name="Google Shape;8001;p80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8002" name="Google Shape;8002;p80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3" name="Google Shape;8003;p80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4" name="Google Shape;8004;p80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5" name="Google Shape;8005;p80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8006" name="Google Shape;8006;p80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7" name="Google Shape;8007;p80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8" name="Google Shape;8008;p80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9" name="Google Shape;8009;p80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8010" name="Google Shape;8010;p80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1" name="Google Shape;8011;p80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2" name="Google Shape;8012;p80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3" name="Google Shape;8013;p80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4" name="Google Shape;8014;p80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8015" name="Google Shape;8015;p80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6" name="Google Shape;8016;p80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7" name="Google Shape;8017;p80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8" name="Google Shape;8018;p80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9" name="Google Shape;8019;p80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8020" name="Google Shape;8020;p80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1" name="Google Shape;8021;p80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2" name="Google Shape;8022;p80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3" name="Google Shape;8023;p80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027" name="Shape 8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" name="Google Shape;8028;p81"/>
          <p:cNvSpPr txBox="1"/>
          <p:nvPr>
            <p:ph idx="4294967295" type="title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9" name="Google Shape;8029;p81"/>
          <p:cNvSpPr txBox="1"/>
          <p:nvPr>
            <p:ph idx="4294967295" type="title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30" name="Google Shape;8030;p81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8031" name="Google Shape;8031;p81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81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81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4" name="Google Shape;8034;p81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8035" name="Google Shape;8035;p81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81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81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8" name="Google Shape;8038;p81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8039" name="Google Shape;8039;p81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81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81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2" name="Google Shape;8042;p81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8043" name="Google Shape;8043;p81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81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81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81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7" name="Google Shape;8047;p81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8048" name="Google Shape;8048;p81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81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81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1" name="Google Shape;8051;p81"/>
          <p:cNvSpPr/>
          <p:nvPr/>
        </p:nvSpPr>
        <p:spPr>
          <a:xfrm>
            <a:off x="3006881" y="2443479"/>
            <a:ext cx="372720" cy="361678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2" name="Google Shape;8052;p81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8053" name="Google Shape;8053;p81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81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5" name="Google Shape;8055;p81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8056" name="Google Shape;8056;p81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81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8" name="Google Shape;8058;p81"/>
          <p:cNvSpPr/>
          <p:nvPr/>
        </p:nvSpPr>
        <p:spPr>
          <a:xfrm>
            <a:off x="1763554" y="3801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9" name="Google Shape;8059;p81"/>
          <p:cNvSpPr/>
          <p:nvPr/>
        </p:nvSpPr>
        <p:spPr>
          <a:xfrm>
            <a:off x="3953101" y="2872552"/>
            <a:ext cx="369974" cy="368601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0" name="Google Shape;8060;p81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8061" name="Google Shape;8061;p81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81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81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81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5" name="Google Shape;8065;p81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8066" name="Google Shape;8066;p81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81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8" name="Google Shape;8068;p81"/>
          <p:cNvSpPr/>
          <p:nvPr/>
        </p:nvSpPr>
        <p:spPr>
          <a:xfrm>
            <a:off x="1275131" y="241219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9" name="Google Shape;8069;p81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8070" name="Google Shape;8070;p81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81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81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81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81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81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6" name="Google Shape;8076;p81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8077" name="Google Shape;8077;p81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81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81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81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81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81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81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4" name="Google Shape;8084;p81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8085" name="Google Shape;8085;p81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81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7" name="Google Shape;8087;p81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8088" name="Google Shape;8088;p81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81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81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81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2" name="Google Shape;8092;p81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8093" name="Google Shape;8093;p81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81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81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6" name="Google Shape;8096;p81"/>
          <p:cNvSpPr/>
          <p:nvPr/>
        </p:nvSpPr>
        <p:spPr>
          <a:xfrm>
            <a:off x="2198491" y="3859092"/>
            <a:ext cx="369974" cy="312927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7" name="Google Shape;8097;p81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8098" name="Google Shape;8098;p81"/>
            <p:cNvSpPr/>
            <p:nvPr/>
          </p:nvSpPr>
          <p:spPr>
            <a:xfrm>
              <a:off x="-37268550" y="367105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81"/>
            <p:cNvSpPr/>
            <p:nvPr/>
          </p:nvSpPr>
          <p:spPr>
            <a:xfrm>
              <a:off x="-37370925" y="357910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0" name="Google Shape;8100;p81"/>
          <p:cNvSpPr/>
          <p:nvPr/>
        </p:nvSpPr>
        <p:spPr>
          <a:xfrm>
            <a:off x="1697481" y="1534192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1" name="Google Shape;8101;p81"/>
          <p:cNvSpPr/>
          <p:nvPr/>
        </p:nvSpPr>
        <p:spPr>
          <a:xfrm>
            <a:off x="1722323" y="1969494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2" name="Google Shape;8102;p81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8103" name="Google Shape;8103;p81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81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5" name="Google Shape;8105;p81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8106" name="Google Shape;8106;p81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81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81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81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0" name="Google Shape;8110;p81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8111" name="Google Shape;8111;p81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81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81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4" name="Google Shape;8114;p81"/>
          <p:cNvSpPr/>
          <p:nvPr/>
        </p:nvSpPr>
        <p:spPr>
          <a:xfrm>
            <a:off x="3896162" y="2436031"/>
            <a:ext cx="362613" cy="371902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5" name="Google Shape;8115;p81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8116" name="Google Shape;8116;p81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81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81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9" name="Google Shape;8119;p81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8120" name="Google Shape;8120;p81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81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81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81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4" name="Google Shape;8124;p81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8125" name="Google Shape;8125;p81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81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7" name="Google Shape;8127;p81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8128" name="Google Shape;8128;p81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81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0" name="Google Shape;8130;p81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8131" name="Google Shape;8131;p81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81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81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81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81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6" name="Google Shape;8136;p81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8137" name="Google Shape;8137;p81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81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81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81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1" name="Google Shape;8141;p81"/>
          <p:cNvSpPr/>
          <p:nvPr/>
        </p:nvSpPr>
        <p:spPr>
          <a:xfrm>
            <a:off x="2133283" y="2414037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2" name="Google Shape;8142;p81"/>
          <p:cNvSpPr/>
          <p:nvPr/>
        </p:nvSpPr>
        <p:spPr>
          <a:xfrm>
            <a:off x="845041" y="2906375"/>
            <a:ext cx="438997" cy="36903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3" name="Google Shape;8143;p81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8144" name="Google Shape;8144;p81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81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6" name="Google Shape;8146;p81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8147" name="Google Shape;8147;p81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81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9" name="Google Shape;8149;p81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8150" name="Google Shape;8150;p81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81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2" name="Google Shape;8152;p81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8153" name="Google Shape;8153;p81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81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81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81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81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81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81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81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1" name="Google Shape;8161;p81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8162" name="Google Shape;8162;p81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81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4" name="Google Shape;8164;p81"/>
          <p:cNvSpPr/>
          <p:nvPr/>
        </p:nvSpPr>
        <p:spPr>
          <a:xfrm>
            <a:off x="2248517" y="4262983"/>
            <a:ext cx="383790" cy="370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5" name="Google Shape;8165;p81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8166" name="Google Shape;8166;p81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81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8" name="Google Shape;8168;p81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8169" name="Google Shape;8169;p81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81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1" name="Google Shape;8171;p81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8172" name="Google Shape;8172;p81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81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81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5" name="Google Shape;8175;p81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8176" name="Google Shape;8176;p81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81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8" name="Google Shape;8178;p81"/>
          <p:cNvSpPr/>
          <p:nvPr/>
        </p:nvSpPr>
        <p:spPr>
          <a:xfrm>
            <a:off x="1353422" y="3365720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9" name="Google Shape;8179;p81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8180" name="Google Shape;8180;p81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81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81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3" name="Google Shape;8183;p81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8184" name="Google Shape;8184;p81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81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6" name="Google Shape;8186;p81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8187" name="Google Shape;8187;p81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81"/>
            <p:cNvSpPr/>
            <p:nvPr/>
          </p:nvSpPr>
          <p:spPr>
            <a:xfrm>
              <a:off x="-37806500" y="364303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9" name="Google Shape;8189;p81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8190" name="Google Shape;8190;p81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81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81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93" name="Google Shape;8193;p81"/>
          <p:cNvSpPr/>
          <p:nvPr/>
        </p:nvSpPr>
        <p:spPr>
          <a:xfrm>
            <a:off x="2754452" y="4266125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4" name="Google Shape;8194;p81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8195" name="Google Shape;8195;p81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81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81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8" name="Google Shape;8198;p81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8199" name="Google Shape;8199;p81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81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81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81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81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81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5" name="Google Shape;8205;p81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8206" name="Google Shape;8206;p81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81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8" name="Google Shape;8208;p81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8209" name="Google Shape;8209;p81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81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1" name="Google Shape;8211;p81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8212" name="Google Shape;8212;p81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81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81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81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81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7" name="Google Shape;8217;p81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8218" name="Google Shape;8218;p81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81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81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81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2" name="Google Shape;8222;p81"/>
          <p:cNvSpPr/>
          <p:nvPr/>
        </p:nvSpPr>
        <p:spPr>
          <a:xfrm>
            <a:off x="5748315" y="2919564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3" name="Google Shape;8223;p81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8224" name="Google Shape;8224;p81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81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81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81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8" name="Google Shape;8228;p81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8229" name="Google Shape;8229;p81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81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81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2" name="Google Shape;8232;p81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8233" name="Google Shape;8233;p81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81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81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6" name="Google Shape;8236;p81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8237" name="Google Shape;8237;p81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81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81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81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81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81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81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81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81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6" name="Google Shape;8246;p81"/>
          <p:cNvSpPr/>
          <p:nvPr/>
        </p:nvSpPr>
        <p:spPr>
          <a:xfrm>
            <a:off x="5301578" y="1989685"/>
            <a:ext cx="352803" cy="350719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7" name="Google Shape;8247;p81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8248" name="Google Shape;8248;p81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81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81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1" name="Google Shape;8251;p81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8252" name="Google Shape;8252;p81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81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4" name="Google Shape;8254;p81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8255" name="Google Shape;8255;p81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81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7" name="Google Shape;8257;p81"/>
          <p:cNvSpPr/>
          <p:nvPr/>
        </p:nvSpPr>
        <p:spPr>
          <a:xfrm>
            <a:off x="7561179" y="2438650"/>
            <a:ext cx="289009" cy="352833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8" name="Google Shape;8258;p81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8259" name="Google Shape;8259;p81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81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1" name="Google Shape;8261;p81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8262" name="Google Shape;8262;p81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81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4" name="Google Shape;8264;p81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8265" name="Google Shape;8265;p81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81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7" name="Google Shape;8267;p81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8268" name="Google Shape;8268;p81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81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0" name="Google Shape;8270;p81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8271" name="Google Shape;8271;p81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81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81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81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5" name="Google Shape;8275;p81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8276" name="Google Shape;8276;p81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81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8" name="Google Shape;8278;p81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8279" name="Google Shape;8279;p81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81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1" name="Google Shape;8281;p81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8282" name="Google Shape;8282;p81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81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81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81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81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7" name="Google Shape;8287;p81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8288" name="Google Shape;8288;p81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81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81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81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81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81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81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81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6" name="Google Shape;8296;p81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8297" name="Google Shape;8297;p81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81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81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0" name="Google Shape;8300;p81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8301" name="Google Shape;8301;p81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81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81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81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5" name="Google Shape;8305;p81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8306" name="Google Shape;8306;p81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81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8" name="Google Shape;8308;p81"/>
          <p:cNvSpPr/>
          <p:nvPr/>
        </p:nvSpPr>
        <p:spPr>
          <a:xfrm>
            <a:off x="6629668" y="3852251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09" name="Google Shape;8309;p81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8310" name="Google Shape;8310;p81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81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81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81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4" name="Google Shape;8314;p81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8315" name="Google Shape;8315;p81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81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81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81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9" name="Google Shape;8319;p81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8320" name="Google Shape;8320;p81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81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81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3" name="Google Shape;8323;p81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8324" name="Google Shape;8324;p81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81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6" name="Google Shape;8326;p81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8327" name="Google Shape;8327;p81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81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81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0" name="Google Shape;8330;p81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8331" name="Google Shape;8331;p81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81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3" name="Google Shape;8333;p81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8334" name="Google Shape;8334;p81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81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6" name="Google Shape;8336;p81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8337" name="Google Shape;8337;p81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81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81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81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1" name="Google Shape;8341;p81"/>
          <p:cNvSpPr/>
          <p:nvPr/>
        </p:nvSpPr>
        <p:spPr>
          <a:xfrm>
            <a:off x="7087484" y="3397507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2" name="Google Shape;8342;p81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8343" name="Google Shape;8343;p81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81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81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6" name="Google Shape;8346;p81"/>
          <p:cNvSpPr/>
          <p:nvPr/>
        </p:nvSpPr>
        <p:spPr>
          <a:xfrm>
            <a:off x="6207743" y="4290395"/>
            <a:ext cx="351880" cy="350957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7" name="Google Shape;8347;p81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8348" name="Google Shape;8348;p81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81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81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1" name="Google Shape;8351;p81"/>
          <p:cNvSpPr/>
          <p:nvPr/>
        </p:nvSpPr>
        <p:spPr>
          <a:xfrm>
            <a:off x="6660447" y="1989089"/>
            <a:ext cx="309649" cy="351910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2" name="Google Shape;8352;p81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8353" name="Google Shape;8353;p81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81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81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6" name="Google Shape;8356;p81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8357" name="Google Shape;8357;p81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81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81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0" name="Google Shape;8360;p81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8361" name="Google Shape;8361;p81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81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81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81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81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6" name="Google Shape;8366;p81"/>
          <p:cNvSpPr/>
          <p:nvPr/>
        </p:nvSpPr>
        <p:spPr>
          <a:xfrm>
            <a:off x="5303415" y="3903536"/>
            <a:ext cx="352833" cy="241864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7" name="Google Shape;8367;p81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8368" name="Google Shape;8368;p81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81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81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1" name="Google Shape;8371;p81"/>
          <p:cNvSpPr/>
          <p:nvPr/>
        </p:nvSpPr>
        <p:spPr>
          <a:xfrm>
            <a:off x="7577658" y="3398490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2" name="Google Shape;8372;p81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8373" name="Google Shape;8373;p81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81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81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81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81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81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81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81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81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81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81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4" name="Google Shape;8384;p81"/>
          <p:cNvSpPr/>
          <p:nvPr/>
        </p:nvSpPr>
        <p:spPr>
          <a:xfrm>
            <a:off x="6612202" y="4288988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388" name="Shape 8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9" name="Google Shape;8389;p82"/>
          <p:cNvSpPr txBox="1"/>
          <p:nvPr>
            <p:ph idx="4294967295" type="title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0" name="Google Shape;8390;p82"/>
          <p:cNvSpPr txBox="1"/>
          <p:nvPr>
            <p:ph idx="4294967295" type="title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1" name="Google Shape;8391;p82"/>
          <p:cNvSpPr/>
          <p:nvPr/>
        </p:nvSpPr>
        <p:spPr>
          <a:xfrm>
            <a:off x="849879" y="1532849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2" name="Google Shape;8392;p82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8393" name="Google Shape;8393;p82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82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5" name="Google Shape;8395;p82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8396" name="Google Shape;8396;p82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82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82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9" name="Google Shape;8399;p82"/>
          <p:cNvSpPr/>
          <p:nvPr/>
        </p:nvSpPr>
        <p:spPr>
          <a:xfrm>
            <a:off x="3057429" y="1531476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0" name="Google Shape;8400;p82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401" name="Google Shape;8401;p82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82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82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4" name="Google Shape;8404;p82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405" name="Google Shape;8405;p82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82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82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82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82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82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82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82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82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4" name="Google Shape;8414;p82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415" name="Google Shape;8415;p82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82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82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8" name="Google Shape;8418;p82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419" name="Google Shape;8419;p82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82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82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2" name="Google Shape;8422;p82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423" name="Google Shape;8423;p82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82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5" name="Google Shape;8425;p82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426" name="Google Shape;8426;p82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82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82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82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82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82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82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82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82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5" name="Google Shape;8435;p82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436" name="Google Shape;8436;p8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8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8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8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0" name="Google Shape;8440;p82"/>
          <p:cNvSpPr/>
          <p:nvPr/>
        </p:nvSpPr>
        <p:spPr>
          <a:xfrm>
            <a:off x="1295604" y="1976311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1" name="Google Shape;8441;p82"/>
          <p:cNvSpPr/>
          <p:nvPr/>
        </p:nvSpPr>
        <p:spPr>
          <a:xfrm>
            <a:off x="1322938" y="2404313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2" name="Google Shape;8442;p82"/>
          <p:cNvSpPr/>
          <p:nvPr/>
        </p:nvSpPr>
        <p:spPr>
          <a:xfrm>
            <a:off x="3508223" y="1572954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3" name="Google Shape;8443;p82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444" name="Google Shape;8444;p82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82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82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82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82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82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82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82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82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82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82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82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82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82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8" name="Google Shape;8458;p82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459" name="Google Shape;8459;p82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82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1" name="Google Shape;8461;p82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462" name="Google Shape;8462;p82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82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82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5" name="Google Shape;8465;p82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466" name="Google Shape;8466;p82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82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82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9" name="Google Shape;8469;p82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470" name="Google Shape;8470;p82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82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82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82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82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5" name="Google Shape;8475;p82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476" name="Google Shape;8476;p82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82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82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82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0" name="Google Shape;8480;p82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481" name="Google Shape;8481;p82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82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3" name="Google Shape;8483;p82"/>
          <p:cNvSpPr/>
          <p:nvPr/>
        </p:nvSpPr>
        <p:spPr>
          <a:xfrm>
            <a:off x="1801771" y="197540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4" name="Google Shape;8484;p82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485" name="Google Shape;8485;p82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82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82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8" name="Google Shape;8488;p82"/>
          <p:cNvSpPr/>
          <p:nvPr/>
        </p:nvSpPr>
        <p:spPr>
          <a:xfrm>
            <a:off x="3983247" y="1532300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9" name="Google Shape;8489;p82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490" name="Google Shape;8490;p82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82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2" name="Google Shape;8492;p82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493" name="Google Shape;8493;p82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82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82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82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82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8" name="Google Shape;8498;p82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499" name="Google Shape;8499;p82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82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82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82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82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4" name="Google Shape;8504;p82"/>
          <p:cNvSpPr/>
          <p:nvPr/>
        </p:nvSpPr>
        <p:spPr>
          <a:xfrm>
            <a:off x="2616264" y="3348731"/>
            <a:ext cx="369083" cy="36500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5" name="Google Shape;8505;p82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506" name="Google Shape;8506;p82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82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82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9" name="Google Shape;8509;p82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510" name="Google Shape;8510;p82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82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82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82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82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82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6" name="Google Shape;8516;p82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517" name="Google Shape;8517;p82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82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82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0" name="Google Shape;8520;p82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521" name="Google Shape;8521;p82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82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82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4" name="Google Shape;8524;p82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525" name="Google Shape;8525;p82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82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82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82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9" name="Google Shape;8529;p82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530" name="Google Shape;8530;p82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82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2" name="Google Shape;8532;p82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533" name="Google Shape;8533;p82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82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5" name="Google Shape;8535;p82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536" name="Google Shape;8536;p82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82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82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82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0" name="Google Shape;8540;p82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541" name="Google Shape;8541;p82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82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82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82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5" name="Google Shape;8545;p82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546" name="Google Shape;8546;p82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82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82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82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82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82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82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3" name="Google Shape;8553;p82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554" name="Google Shape;8554;p82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82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6" name="Google Shape;8556;p82"/>
          <p:cNvSpPr/>
          <p:nvPr/>
        </p:nvSpPr>
        <p:spPr>
          <a:xfrm>
            <a:off x="2179036" y="4275969"/>
            <a:ext cx="366335" cy="36729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7" name="Google Shape;8557;p82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558" name="Google Shape;8558;p82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82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82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82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2" name="Google Shape;8562;p82"/>
          <p:cNvSpPr/>
          <p:nvPr/>
        </p:nvSpPr>
        <p:spPr>
          <a:xfrm>
            <a:off x="2623229" y="1975169"/>
            <a:ext cx="370009" cy="367724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3" name="Google Shape;8563;p82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564" name="Google Shape;8564;p82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82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82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7" name="Google Shape;8567;p82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568" name="Google Shape;8568;p82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82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82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82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82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82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82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5" name="Google Shape;8575;p82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576" name="Google Shape;8576;p82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82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8" name="Google Shape;8578;p82"/>
          <p:cNvSpPr/>
          <p:nvPr/>
        </p:nvSpPr>
        <p:spPr>
          <a:xfrm>
            <a:off x="1282887" y="3806407"/>
            <a:ext cx="366364" cy="36668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9" name="Google Shape;8579;p82"/>
          <p:cNvSpPr/>
          <p:nvPr/>
        </p:nvSpPr>
        <p:spPr>
          <a:xfrm>
            <a:off x="3505689" y="2907052"/>
            <a:ext cx="366364" cy="347563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0" name="Google Shape;8580;p82"/>
          <p:cNvSpPr/>
          <p:nvPr/>
        </p:nvSpPr>
        <p:spPr>
          <a:xfrm>
            <a:off x="3504778" y="3387693"/>
            <a:ext cx="368186" cy="287081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1" name="Google Shape;8581;p82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582" name="Google Shape;8582;p82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82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82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82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6" name="Google Shape;8586;p82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587" name="Google Shape;8587;p82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82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82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82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82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82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82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4" name="Google Shape;8594;p82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595" name="Google Shape;8595;p82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82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82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8" name="Google Shape;8598;p82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599" name="Google Shape;8599;p82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82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82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82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82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4" name="Google Shape;8604;p82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605" name="Google Shape;8605;p8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82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82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82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8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82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82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2" name="Google Shape;8612;p82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613" name="Google Shape;8613;p82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82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82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6" name="Google Shape;8616;p82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617" name="Google Shape;8617;p82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82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82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0" name="Google Shape;8620;p82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621" name="Google Shape;8621;p82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82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82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82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5" name="Google Shape;8625;p82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626" name="Google Shape;8626;p82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82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82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82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82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1" name="Google Shape;8631;p82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632" name="Google Shape;8632;p82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82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4" name="Google Shape;8634;p82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635" name="Google Shape;8635;p82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82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82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82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82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82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82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2" name="Google Shape;8642;p82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643" name="Google Shape;8643;p82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82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82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82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82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82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82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0" name="Google Shape;8650;p82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651" name="Google Shape;8651;p82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82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82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82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82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6" name="Google Shape;8656;p82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657" name="Google Shape;8657;p82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82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82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82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82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82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3" name="Google Shape;8663;p82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664" name="Google Shape;8664;p82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82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82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82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8" name="Google Shape;8668;p82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669" name="Google Shape;8669;p82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82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82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82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82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82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82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82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7" name="Google Shape;8677;p82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678" name="Google Shape;8678;p82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82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82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82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82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3" name="Google Shape;8683;p82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684" name="Google Shape;8684;p82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82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82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82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8" name="Google Shape;8688;p82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689" name="Google Shape;8689;p82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82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82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82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82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4" name="Google Shape;8694;p82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695" name="Google Shape;8695;p82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82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82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82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82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82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82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82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82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82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82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82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7" name="Google Shape;8707;p82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708" name="Google Shape;8708;p82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82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82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82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82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82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4" name="Google Shape;8714;p82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715" name="Google Shape;8715;p82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82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82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82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82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82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82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2" name="Google Shape;8722;p82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723" name="Google Shape;8723;p82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82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82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6" name="Google Shape;8726;p82"/>
          <p:cNvSpPr/>
          <p:nvPr/>
        </p:nvSpPr>
        <p:spPr>
          <a:xfrm>
            <a:off x="5750241" y="1973475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27" name="Google Shape;8727;p82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728" name="Google Shape;8728;p82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82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82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82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2" name="Google Shape;8732;p82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733" name="Google Shape;8733;p82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82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82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82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82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8" name="Google Shape;8738;p82"/>
          <p:cNvSpPr/>
          <p:nvPr/>
        </p:nvSpPr>
        <p:spPr>
          <a:xfrm>
            <a:off x="7962474" y="1971731"/>
            <a:ext cx="367779" cy="350758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9" name="Google Shape;8739;p82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740" name="Google Shape;8740;p82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82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82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3" name="Google Shape;8743;p82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744" name="Google Shape;8744;p82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82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82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82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82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82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0" name="Google Shape;8750;p82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751" name="Google Shape;8751;p82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82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82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82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82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82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82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8" name="Google Shape;8758;p82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759" name="Google Shape;8759;p82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82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82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2" name="Google Shape;8762;p82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763" name="Google Shape;8763;p82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82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82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82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82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82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9" name="Google Shape;8769;p82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770" name="Google Shape;8770;p82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82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82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3" name="Google Shape;8773;p82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774" name="Google Shape;8774;p82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82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82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7" name="Google Shape;8777;p82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778" name="Google Shape;8778;p82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82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82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1" name="Google Shape;8781;p82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782" name="Google Shape;8782;p82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82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82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82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82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82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82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82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0" name="Google Shape;8790;p82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791" name="Google Shape;8791;p82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82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82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82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82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82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82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82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9" name="Google Shape;8799;p82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800" name="Google Shape;8800;p82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82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82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3" name="Google Shape;8803;p82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804" name="Google Shape;8804;p82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82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82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82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82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82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82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82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2" name="Google Shape;8812;p82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813" name="Google Shape;8813;p82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82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82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82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82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82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82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82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1" name="Google Shape;8821;p82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822" name="Google Shape;8822;p82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82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82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82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6" name="Google Shape;8826;p82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827" name="Google Shape;8827;p82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82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82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82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82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82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82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4" name="Google Shape;8834;p82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835" name="Google Shape;8835;p82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82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82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82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82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82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1" name="Google Shape;8841;p82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842" name="Google Shape;8842;p82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82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82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82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82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7" name="Google Shape;8847;p82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848" name="Google Shape;8848;p82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82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82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1" name="Google Shape;8851;p82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852" name="Google Shape;8852;p82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82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82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82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82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82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82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9" name="Google Shape;8859;p82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860" name="Google Shape;8860;p82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82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82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3" name="Google Shape;8863;p82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864" name="Google Shape;8864;p82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82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82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82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82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9" name="Google Shape;8869;p82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870" name="Google Shape;8870;p82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82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82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82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4" name="Google Shape;8874;p82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875" name="Google Shape;8875;p82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82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82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82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82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0" name="Google Shape;8880;p82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881" name="Google Shape;8881;p82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82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82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82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82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82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82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8" name="Google Shape;8888;p82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889" name="Google Shape;8889;p82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82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82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82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82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82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898" name="Shape 8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9" name="Google Shape;8899;p83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0" name="Google Shape;8900;p83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01" name="Google Shape;8901;p83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902" name="Google Shape;8902;p83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83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83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83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83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83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83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9" name="Google Shape;8909;p83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910" name="Google Shape;8910;p83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83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83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83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83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83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83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7" name="Google Shape;8917;p83"/>
          <p:cNvSpPr/>
          <p:nvPr/>
        </p:nvSpPr>
        <p:spPr>
          <a:xfrm>
            <a:off x="845859" y="2409404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8" name="Google Shape;8918;p83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919" name="Google Shape;8919;p83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83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83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83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83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4" name="Google Shape;8924;p83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925" name="Google Shape;8925;p83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83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83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83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83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0" name="Google Shape;8930;p83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931" name="Google Shape;8931;p83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83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83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4" name="Google Shape;8934;p83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935" name="Google Shape;8935;p83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83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83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83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9" name="Google Shape;8939;p83"/>
          <p:cNvSpPr/>
          <p:nvPr/>
        </p:nvSpPr>
        <p:spPr>
          <a:xfrm>
            <a:off x="1728170" y="3353079"/>
            <a:ext cx="363201" cy="354859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0" name="Google Shape;8940;p83"/>
          <p:cNvSpPr/>
          <p:nvPr/>
        </p:nvSpPr>
        <p:spPr>
          <a:xfrm>
            <a:off x="1732948" y="3818164"/>
            <a:ext cx="353645" cy="354586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41" name="Google Shape;8941;p83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942" name="Google Shape;8942;p83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83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83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83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83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7" name="Google Shape;8947;p83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948" name="Google Shape;8948;p83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83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83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83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83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83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83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5" name="Google Shape;8955;p83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956" name="Google Shape;8956;p83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83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83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9" name="Google Shape;8959;p83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960" name="Google Shape;8960;p83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83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83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83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83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83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83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83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8" name="Google Shape;8968;p83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969" name="Google Shape;8969;p83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83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83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83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83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83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83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6" name="Google Shape;8976;p83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977" name="Google Shape;8977;p83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83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9" name="Google Shape;8979;p83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980" name="Google Shape;8980;p83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83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83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83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83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83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83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83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83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83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0" name="Google Shape;8990;p83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991" name="Google Shape;8991;p83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83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83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83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5" name="Google Shape;8995;p83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996" name="Google Shape;8996;p83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83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83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83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83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83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83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3" name="Google Shape;9003;p83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9004" name="Google Shape;9004;p83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83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83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7" name="Google Shape;9007;p83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9008" name="Google Shape;9008;p83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83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83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83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83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83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4" name="Google Shape;9014;p83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9015" name="Google Shape;9015;p83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83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83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83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9" name="Google Shape;9019;p83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9020" name="Google Shape;9020;p83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83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2" name="Google Shape;9022;p83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9023" name="Google Shape;9023;p83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83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5" name="Google Shape;9025;p83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9026" name="Google Shape;9026;p83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83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83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83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83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83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83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3" name="Google Shape;9033;p83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9034" name="Google Shape;9034;p83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83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83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83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83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9" name="Google Shape;9039;p83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9040" name="Google Shape;9040;p83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83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83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83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4" name="Google Shape;9044;p83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9045" name="Google Shape;9045;p83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83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83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83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9" name="Google Shape;9049;p83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9050" name="Google Shape;9050;p83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83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83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83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4" name="Google Shape;9054;p83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9055" name="Google Shape;9055;p83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83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7" name="Google Shape;9057;p83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9058" name="Google Shape;9058;p83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83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83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83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83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3" name="Google Shape;9063;p83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9064" name="Google Shape;9064;p83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83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83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83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83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83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83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1" name="Google Shape;9071;p83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9072" name="Google Shape;9072;p83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83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83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5" name="Google Shape;9075;p83"/>
          <p:cNvSpPr/>
          <p:nvPr/>
        </p:nvSpPr>
        <p:spPr>
          <a:xfrm>
            <a:off x="2189608" y="2409419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6" name="Google Shape;9076;p83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9077" name="Google Shape;9077;p83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83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83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83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83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2" name="Google Shape;9082;p83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9083" name="Google Shape;9083;p83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83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83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83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83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8" name="Google Shape;9088;p83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9089" name="Google Shape;9089;p83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83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83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83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83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83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83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83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83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8" name="Google Shape;9098;p83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9099" name="Google Shape;9099;p83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83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83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83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83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83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83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83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7" name="Google Shape;9107;p83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9108" name="Google Shape;9108;p83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83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83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83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2" name="Google Shape;9112;p83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9113" name="Google Shape;9113;p83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83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5" name="Google Shape;9115;p83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9116" name="Google Shape;9116;p83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83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83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83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83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83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2" name="Google Shape;9122;p83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9123" name="Google Shape;9123;p83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83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83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83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7" name="Google Shape;9127;p83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9128" name="Google Shape;9128;p83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83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83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1" name="Google Shape;9131;p83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9132" name="Google Shape;9132;p83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83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83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83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83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83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83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9" name="Google Shape;9139;p83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9140" name="Google Shape;9140;p83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83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2" name="Google Shape;9142;p83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9143" name="Google Shape;9143;p83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83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5" name="Google Shape;9145;p83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9146" name="Google Shape;9146;p83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83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8" name="Google Shape;9148;p83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9149" name="Google Shape;9149;p83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83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83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83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83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83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83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6" name="Google Shape;9156;p83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9157" name="Google Shape;9157;p83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83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9" name="Google Shape;9159;p83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9160" name="Google Shape;9160;p83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83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2" name="Google Shape;9162;p83"/>
          <p:cNvSpPr/>
          <p:nvPr/>
        </p:nvSpPr>
        <p:spPr>
          <a:xfrm>
            <a:off x="2632180" y="4275642"/>
            <a:ext cx="354586" cy="353645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63" name="Google Shape;9163;p83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9164" name="Google Shape;9164;p83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83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83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83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83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83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83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1" name="Google Shape;9171;p83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9172" name="Google Shape;9172;p83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83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83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83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7" name="Google Shape;9177;p83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9178" name="Google Shape;9178;p83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83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83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83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2" name="Google Shape;9182;p83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9183" name="Google Shape;9183;p83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83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83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7" name="Google Shape;9187;p83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9188" name="Google Shape;9188;p83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83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83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83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83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3" name="Google Shape;9193;p83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9194" name="Google Shape;9194;p83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83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83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83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83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9" name="Google Shape;9199;p83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9200" name="Google Shape;9200;p83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83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83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83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83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83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83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83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8" name="Google Shape;9208;p83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9209" name="Google Shape;9209;p83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83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83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83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83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83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5" name="Google Shape;9215;p83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9216" name="Google Shape;9216;p83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83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83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83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0" name="Google Shape;9220;p83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9221" name="Google Shape;9221;p83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83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83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83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83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83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83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83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83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83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83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2" name="Google Shape;9232;p83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9233" name="Google Shape;9233;p83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83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83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83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83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83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9" name="Google Shape;9239;p83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9240" name="Google Shape;9240;p83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83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83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83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4" name="Google Shape;9244;p83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9245" name="Google Shape;9245;p83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83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83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83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9" name="Google Shape;9249;p83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9250" name="Google Shape;9250;p83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83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83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83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4" name="Google Shape;9254;p83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9255" name="Google Shape;9255;p83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83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83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83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9" name="Google Shape;9259;p83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9260" name="Google Shape;9260;p83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83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83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83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83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83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6" name="Google Shape;9266;p83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9267" name="Google Shape;9267;p83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83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83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0" name="Google Shape;9270;p83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9271" name="Google Shape;9271;p83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83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83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4" name="Google Shape;9274;p83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9275" name="Google Shape;9275;p83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83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83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83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83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83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83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83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3" name="Google Shape;9283;p83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9284" name="Google Shape;9284;p83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83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83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83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83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83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83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1" name="Google Shape;9291;p83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9292" name="Google Shape;9292;p83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83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83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83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6" name="Google Shape;9296;p83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9297" name="Google Shape;9297;p83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83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83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83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83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2" name="Google Shape;9302;p83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9303" name="Google Shape;9303;p83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83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83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83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83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83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83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83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1" name="Google Shape;9311;p83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9312" name="Google Shape;9312;p83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83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4" name="Google Shape;9314;p83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9315" name="Google Shape;9315;p83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83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83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83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83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0" name="Google Shape;9320;p83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9321" name="Google Shape;9321;p83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83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83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4" name="Google Shape;9324;p83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9325" name="Google Shape;9325;p83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83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83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83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83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83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83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83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3" name="Google Shape;9333;p83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9334" name="Google Shape;9334;p83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83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83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83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83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9" name="Google Shape;9339;p83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9340" name="Google Shape;9340;p83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83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83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83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83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83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83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7" name="Google Shape;9347;p83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9348" name="Google Shape;9348;p83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83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83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83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83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83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83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83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83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7" name="Google Shape;9357;p83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9358" name="Google Shape;9358;p83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83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83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83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83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83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83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5" name="Google Shape;9365;p83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9366" name="Google Shape;9366;p83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83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83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83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0" name="Google Shape;9370;p83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9371" name="Google Shape;9371;p83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83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83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83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83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83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83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8" name="Google Shape;9378;p83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9379" name="Google Shape;9379;p83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83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83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83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83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83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83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6" name="Google Shape;9386;p83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9387" name="Google Shape;9387;p83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83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83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83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83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83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83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4" name="Google Shape;9394;p83"/>
          <p:cNvSpPr/>
          <p:nvPr/>
        </p:nvSpPr>
        <p:spPr>
          <a:xfrm>
            <a:off x="5033910" y="3745725"/>
            <a:ext cx="8018" cy="900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5" name="Google Shape;9395;p83"/>
          <p:cNvSpPr/>
          <p:nvPr/>
        </p:nvSpPr>
        <p:spPr>
          <a:xfrm>
            <a:off x="5034361" y="3746598"/>
            <a:ext cx="7118" cy="928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96" name="Google Shape;9396;p83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9397" name="Google Shape;9397;p83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83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83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83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83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83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83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4" name="Google Shape;9404;p83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405" name="Google Shape;9405;p83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83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83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83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83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83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83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83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3" name="Google Shape;9413;p83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414" name="Google Shape;9414;p83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83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83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83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83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83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0" name="Google Shape;9420;p83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421" name="Google Shape;9421;p83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83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83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83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83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6" name="Google Shape;9426;p83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427" name="Google Shape;9427;p83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83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83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83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83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83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83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4" name="Google Shape;9434;p83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435" name="Google Shape;9435;p83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83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83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83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83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83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1" name="Google Shape;9441;p83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442" name="Google Shape;9442;p83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83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83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5" name="Google Shape;9445;p83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446" name="Google Shape;9446;p83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83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83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83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83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83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83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83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4" name="Google Shape;9454;p83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455" name="Google Shape;9455;p83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83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83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83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83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83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83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83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83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83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83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6" name="Google Shape;9466;p83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467" name="Google Shape;9467;p83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83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83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83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83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83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3" name="Google Shape;9473;p83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474" name="Google Shape;9474;p83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83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83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83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83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9" name="Google Shape;9479;p83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480" name="Google Shape;9480;p83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83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83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83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83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83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83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83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8" name="Google Shape;9488;p83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489" name="Google Shape;9489;p83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83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83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83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83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83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83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6" name="Google Shape;9496;p83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497" name="Google Shape;9497;p83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83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83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83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83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83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83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83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5" name="Google Shape;9505;p83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506" name="Google Shape;9506;p83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83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83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83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83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83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83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83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83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518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9" name="Google Shape;9519;p84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0" name="Google Shape;9520;p84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21" name="Google Shape;9521;p84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522" name="Google Shape;9522;p84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84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84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5" name="Google Shape;9525;p84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526" name="Google Shape;9526;p84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84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84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84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0" name="Google Shape;9530;p84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531" name="Google Shape;9531;p84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84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84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84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84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6" name="Google Shape;9536;p84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537" name="Google Shape;9537;p84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84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84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0" name="Google Shape;9540;p84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541" name="Google Shape;9541;p84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84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84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84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84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84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84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84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84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84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1" name="Google Shape;9551;p84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552" name="Google Shape;9552;p84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84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84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84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6" name="Google Shape;9556;p84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557" name="Google Shape;9557;p84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84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84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84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84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2" name="Google Shape;9562;p84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563" name="Google Shape;9563;p84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84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84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84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7" name="Google Shape;9567;p84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568" name="Google Shape;9568;p84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84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0" name="Google Shape;9570;p84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571" name="Google Shape;9571;p84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84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84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84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84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6" name="Google Shape;9576;p84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577" name="Google Shape;9577;p84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84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84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84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84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84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84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84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84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84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7" name="Google Shape;9587;p84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588" name="Google Shape;9588;p84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84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0" name="Google Shape;9590;p84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591" name="Google Shape;9591;p84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84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84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4" name="Google Shape;9594;p84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595" name="Google Shape;9595;p84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84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84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84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84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84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84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84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84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4" name="Google Shape;9604;p84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605" name="Google Shape;9605;p84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84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84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8" name="Google Shape;9608;p84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609" name="Google Shape;9609;p84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84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84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84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3" name="Google Shape;9613;p84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614" name="Google Shape;9614;p84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84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84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84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84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9" name="Google Shape;9619;p84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620" name="Google Shape;9620;p84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84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84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84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84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5" name="Google Shape;9625;p84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626" name="Google Shape;9626;p84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84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8" name="Google Shape;9628;p84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629" name="Google Shape;9629;p84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84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84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84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84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4" name="Google Shape;9634;p84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635" name="Google Shape;9635;p84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84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84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84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84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84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84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84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84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4" name="Google Shape;9644;p84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645" name="Google Shape;9645;p84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84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84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84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84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84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84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84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84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84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84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6" name="Google Shape;9656;p84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657" name="Google Shape;9657;p84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84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84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84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1" name="Google Shape;9661;p84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662" name="Google Shape;9662;p84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84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84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84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84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84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8" name="Google Shape;9668;p84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669" name="Google Shape;9669;p84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84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84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84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84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84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5" name="Google Shape;9675;p84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676" name="Google Shape;9676;p84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84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84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84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84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84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84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84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4" name="Google Shape;9684;p84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685" name="Google Shape;9685;p84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84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84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84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84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84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1" name="Google Shape;9691;p84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692" name="Google Shape;9692;p84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84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84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84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6" name="Google Shape;9696;p84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697" name="Google Shape;9697;p84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84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84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84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84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84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84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84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84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84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7" name="Google Shape;9707;p84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708" name="Google Shape;9708;p84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84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84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84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84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84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4" name="Google Shape;9714;p84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715" name="Google Shape;9715;p84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84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84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84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84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84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84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2" name="Google Shape;9722;p84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723" name="Google Shape;9723;p84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84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84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84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84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84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84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84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84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84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84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4" name="Google Shape;9734;p84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735" name="Google Shape;9735;p84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84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84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84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84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84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84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2" name="Google Shape;9742;p84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743" name="Google Shape;9743;p84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84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84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84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84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84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84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84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84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84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84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84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84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6" name="Google Shape;9756;p84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757" name="Google Shape;9757;p84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84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84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84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84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2" name="Google Shape;9762;p84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763" name="Google Shape;9763;p84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84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84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84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84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8" name="Google Shape;9768;p84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769" name="Google Shape;9769;p84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84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84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2" name="Google Shape;9772;p84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773" name="Google Shape;9773;p84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84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5" name="Google Shape;9775;p84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776" name="Google Shape;9776;p84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84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84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84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84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84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2" name="Google Shape;9782;p84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783" name="Google Shape;9783;p84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84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84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6" name="Google Shape;9786;p84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787" name="Google Shape;9787;p84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84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84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84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1" name="Google Shape;9791;p84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792" name="Google Shape;9792;p84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84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84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84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84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84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84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84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84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84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2" name="Google Shape;9802;p84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803" name="Google Shape;9803;p84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84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84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84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84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84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9" name="Google Shape;9809;p84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810" name="Google Shape;9810;p84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84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84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84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84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84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6" name="Google Shape;9816;p84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817" name="Google Shape;9817;p84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84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84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84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84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84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3" name="Google Shape;9823;p84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824" name="Google Shape;9824;p84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84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84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84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8" name="Google Shape;9828;p84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829" name="Google Shape;9829;p84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84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84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2" name="Google Shape;9832;p84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833" name="Google Shape;9833;p84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84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84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84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84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84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9" name="Google Shape;9839;p84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840" name="Google Shape;9840;p84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84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84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84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4" name="Google Shape;9844;p84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845" name="Google Shape;9845;p84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84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84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8" name="Google Shape;9848;p84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849" name="Google Shape;9849;p84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84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1" name="Google Shape;9851;p84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852" name="Google Shape;9852;p84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84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84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84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84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84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8" name="Google Shape;9858;p84"/>
          <p:cNvSpPr/>
          <p:nvPr/>
        </p:nvSpPr>
        <p:spPr>
          <a:xfrm>
            <a:off x="4902088" y="2417809"/>
            <a:ext cx="271340" cy="353864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59" name="Google Shape;9859;p84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860" name="Google Shape;9860;p84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84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84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3" name="Google Shape;9863;p84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864" name="Google Shape;9864;p84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84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84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84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84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84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84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1" name="Google Shape;9871;p84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872" name="Google Shape;9872;p84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84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84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84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84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84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8" name="Google Shape;9878;p84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879" name="Google Shape;9879;p84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84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84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84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84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84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5" name="Google Shape;9885;p84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886" name="Google Shape;9886;p84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84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84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9" name="Google Shape;9889;p84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890" name="Google Shape;9890;p84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84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84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84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84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5" name="Google Shape;9895;p84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896" name="Google Shape;9896;p84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84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84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84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84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84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2" name="Google Shape;9902;p84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903" name="Google Shape;9903;p84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84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84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84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84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8" name="Google Shape;9908;p84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909" name="Google Shape;9909;p84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84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84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84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84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84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84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84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84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84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9" name="Google Shape;9919;p84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920" name="Google Shape;9920;p84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84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84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84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84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84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84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84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84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84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84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1" name="Google Shape;9931;p84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932" name="Google Shape;9932;p84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84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84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84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84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7" name="Google Shape;9937;p84"/>
          <p:cNvSpPr/>
          <p:nvPr/>
        </p:nvSpPr>
        <p:spPr>
          <a:xfrm>
            <a:off x="7242366" y="2108233"/>
            <a:ext cx="40464" cy="84135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8" name="Google Shape;9938;p84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939" name="Google Shape;9939;p84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84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84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84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84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84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84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84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84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84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84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0" name="Google Shape;9950;p84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951" name="Google Shape;9951;p84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84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84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84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84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84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84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84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9" name="Google Shape;9959;p84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960" name="Google Shape;9960;p84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84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84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3" name="Google Shape;9963;p84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964" name="Google Shape;9964;p84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84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84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7" name="Google Shape;9967;p84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968" name="Google Shape;9968;p84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84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84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84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84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84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4" name="Google Shape;9974;p84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975" name="Google Shape;9975;p84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84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84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84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84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84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1" name="Google Shape;9981;p84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982" name="Google Shape;9982;p84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84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84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84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6" name="Google Shape;9986;p84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987" name="Google Shape;9987;p84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84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84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0" name="Google Shape;9990;p84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991" name="Google Shape;9991;p84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84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84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84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5" name="Google Shape;9995;p84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996" name="Google Shape;9996;p84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84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84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84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84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84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84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3" name="Google Shape;10003;p84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10004" name="Google Shape;10004;p84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84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84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84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84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84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0" name="Google Shape;10010;p84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10011" name="Google Shape;10011;p84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p84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84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84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84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6" name="Google Shape;10016;p84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10017" name="Google Shape;10017;p84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84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84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84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84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84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84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84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84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6" name="Google Shape;10026;p84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10027" name="Google Shape;10027;p84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84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84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84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84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84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84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84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84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6" name="Google Shape;10036;p84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10037" name="Google Shape;10037;p84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84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84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84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84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84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84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4" name="Google Shape;10044;p84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10045" name="Google Shape;10045;p84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84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84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84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84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84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1" name="Google Shape;10051;p84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10052" name="Google Shape;10052;p84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84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84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84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84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84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84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84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84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1" name="Google Shape;10061;p84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10062" name="Google Shape;10062;p84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84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84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84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p84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p84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8" name="Google Shape;10068;p84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10069" name="Google Shape;10069;p84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84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84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84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3" name="Google Shape;10073;p84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10074" name="Google Shape;10074;p84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84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84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p84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p84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84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84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84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2" name="Google Shape;10082;p84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p84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4" name="Google Shape;10084;p84"/>
          <p:cNvSpPr/>
          <p:nvPr/>
        </p:nvSpPr>
        <p:spPr>
          <a:xfrm>
            <a:off x="8015262" y="1973047"/>
            <a:ext cx="273732" cy="354519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5" name="Google Shape;10085;p84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10086" name="Google Shape;10086;p84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84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84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p84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84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p84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2" name="Google Shape;10092;p84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10093" name="Google Shape;10093;p84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84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5" name="Google Shape;10095;p84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10096" name="Google Shape;10096;p84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84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8" name="Google Shape;10098;p84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10099" name="Google Shape;10099;p84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0" name="Google Shape;10100;p84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p84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p84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84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4" name="Google Shape;10104;p84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5" name="Google Shape;10105;p84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10106" name="Google Shape;10106;p84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7" name="Google Shape;10107;p84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8" name="Google Shape;10108;p84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112" name="Shape 10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3" name="Google Shape;10113;p85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4" name="Google Shape;10114;p85"/>
          <p:cNvSpPr/>
          <p:nvPr/>
        </p:nvSpPr>
        <p:spPr>
          <a:xfrm>
            <a:off x="801940" y="1691070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15" name="Google Shape;10115;p85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10116" name="Google Shape;10116;p85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85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8" name="Google Shape;10118;p85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p85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0" name="Google Shape;10120;p85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10121" name="Google Shape;10121;p85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p85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85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85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5" name="Google Shape;10125;p85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6" name="Google Shape;10126;p85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7" name="Google Shape;10127;p85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85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9" name="Google Shape;10129;p85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0" name="Google Shape;10130;p85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85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85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3" name="Google Shape;10133;p85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10134" name="Google Shape;10134;p85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85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6" name="Google Shape;10136;p85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85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85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85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85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p85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p85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3" name="Google Shape;10143;p85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10144" name="Google Shape;10144;p85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85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85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7" name="Google Shape;10147;p85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10148" name="Google Shape;10148;p85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85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85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85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p85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3" name="Google Shape;10153;p85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4" name="Google Shape;10154;p85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10155" name="Google Shape;10155;p85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p85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85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85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85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0" name="Google Shape;10160;p85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10161" name="Google Shape;10161;p85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p85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p85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p85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85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85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85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8" name="Google Shape;10168;p85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10169" name="Google Shape;10169;p85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0" name="Google Shape;10170;p85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85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p85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3" name="Google Shape;10173;p85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85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5" name="Google Shape;10175;p85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10176" name="Google Shape;10176;p85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85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p85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85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85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85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85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85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p85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5" name="Google Shape;10185;p85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10186" name="Google Shape;10186;p85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p85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p85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9" name="Google Shape;10189;p85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10190" name="Google Shape;10190;p85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p85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85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85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4" name="Google Shape;10194;p85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10195" name="Google Shape;10195;p85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85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7" name="Google Shape;10197;p85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10198" name="Google Shape;10198;p85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9" name="Google Shape;10199;p85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p85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p85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2" name="Google Shape;10202;p85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10203" name="Google Shape;10203;p85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4" name="Google Shape;10204;p85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85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p85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7" name="Google Shape;10207;p85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10208" name="Google Shape;10208;p85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p85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p85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1" name="Google Shape;10211;p85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p85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85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p85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85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85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7" name="Google Shape;10217;p85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10218" name="Google Shape;10218;p85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85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0" name="Google Shape;10220;p85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10221" name="Google Shape;10221;p85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2" name="Google Shape;10222;p85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3" name="Google Shape;10223;p85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85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5" name="Google Shape;10225;p85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6" name="Google Shape;10226;p85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7" name="Google Shape;10227;p85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8" name="Google Shape;10228;p85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10229" name="Google Shape;10229;p85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85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85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85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85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85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85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85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p85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85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p85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0" name="Google Shape;10240;p85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p85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85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85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85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85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6" name="Google Shape;10246;p85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10247" name="Google Shape;10247;p85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85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85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85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85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85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3" name="Google Shape;10253;p85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10254" name="Google Shape;10254;p85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85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6" name="Google Shape;10256;p85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10257" name="Google Shape;10257;p85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85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85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85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85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85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85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4" name="Google Shape;10264;p85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10265" name="Google Shape;10265;p85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85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85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85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85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85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1" name="Google Shape;10271;p85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10272" name="Google Shape;10272;p85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3" name="Google Shape;10273;p85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p85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85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85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7" name="Google Shape;10277;p85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10278" name="Google Shape;10278;p85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9" name="Google Shape;10279;p85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0" name="Google Shape;10280;p85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1" name="Google Shape;10281;p85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p85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3" name="Google Shape;10283;p85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4" name="Google Shape;10284;p85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5" name="Google Shape;10285;p85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10286" name="Google Shape;10286;p85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7" name="Google Shape;10287;p85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8" name="Google Shape;10288;p85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85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0" name="Google Shape;10290;p85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10291" name="Google Shape;10291;p85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2" name="Google Shape;10292;p85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p85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4" name="Google Shape;10294;p85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10295" name="Google Shape;10295;p85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85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85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8" name="Google Shape;10298;p85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10299" name="Google Shape;10299;p85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85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85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85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85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85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85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85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p85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8" name="Google Shape;10308;p85"/>
          <p:cNvSpPr/>
          <p:nvPr/>
        </p:nvSpPr>
        <p:spPr>
          <a:xfrm>
            <a:off x="7992205" y="1689084"/>
            <a:ext cx="452798" cy="450470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9" name="Google Shape;10309;p85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10310" name="Google Shape;10310;p85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p85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85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85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85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85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85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7" name="Google Shape;10317;p85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10318" name="Google Shape;10318;p85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85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85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85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85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85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4" name="Google Shape;10324;p85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10325" name="Google Shape;10325;p85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85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p85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85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85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85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85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85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3" name="Google Shape;10333;p85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10334" name="Google Shape;10334;p85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85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85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85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85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9" name="Google Shape;10339;p85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10340" name="Google Shape;10340;p85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85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85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p85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85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85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6" name="Google Shape;10346;p85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10347" name="Google Shape;10347;p85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85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85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0" name="Google Shape;10350;p85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10351" name="Google Shape;10351;p85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85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85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85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85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85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85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8" name="Google Shape;10358;p85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10359" name="Google Shape;10359;p85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p85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85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85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85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85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85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6" name="Google Shape;10366;p85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10367" name="Google Shape;10367;p85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85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85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85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85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85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85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4" name="Google Shape;10374;p85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10375" name="Google Shape;10375;p85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85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85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85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85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0" name="Google Shape;10380;p85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10381" name="Google Shape;10381;p85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85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3" name="Google Shape;10383;p85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4" name="Google Shape;10384;p85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10385" name="Google Shape;10385;p85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85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85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85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85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0" name="Google Shape;10390;p85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10391" name="Google Shape;10391;p85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85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85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85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85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85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7" name="Google Shape;10397;p85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10398" name="Google Shape;10398;p85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p85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85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85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85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85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85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5" name="Google Shape;10405;p85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406" name="Google Shape;10406;p85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85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85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85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0" name="Google Shape;10410;p85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411" name="Google Shape;10411;p85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85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85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85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85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85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85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8" name="Google Shape;10418;p85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419" name="Google Shape;10419;p85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85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85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85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3" name="Google Shape;10423;p85"/>
          <p:cNvSpPr/>
          <p:nvPr/>
        </p:nvSpPr>
        <p:spPr>
          <a:xfrm>
            <a:off x="5164353" y="3341975"/>
            <a:ext cx="448180" cy="450507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24" name="Google Shape;10424;p85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425" name="Google Shape;10425;p85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85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p85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p85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9" name="Google Shape;10429;p85"/>
          <p:cNvSpPr/>
          <p:nvPr/>
        </p:nvSpPr>
        <p:spPr>
          <a:xfrm>
            <a:off x="6274865" y="3343157"/>
            <a:ext cx="449288" cy="448143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433" name="Shape 10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" name="Google Shape;10434;p86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5" name="Google Shape;10435;p86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436" name="Google Shape;10436;p86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86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8" name="Google Shape;10438;p86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439" name="Google Shape;10439;p86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0" name="Google Shape;10440;p86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86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86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86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4" name="Google Shape;10444;p86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445" name="Google Shape;10445;p86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86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86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p86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86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86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86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86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86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86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86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p86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57" name="Google Shape;10457;p86"/>
          <p:cNvSpPr/>
          <p:nvPr/>
        </p:nvSpPr>
        <p:spPr>
          <a:xfrm>
            <a:off x="3545854" y="1689199"/>
            <a:ext cx="434634" cy="419227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58" name="Google Shape;10458;p86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459" name="Google Shape;10459;p86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86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86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2" name="Google Shape;10462;p86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463" name="Google Shape;10463;p86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86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86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86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7" name="Google Shape;10467;p86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p86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9" name="Google Shape;10469;p86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470" name="Google Shape;10470;p86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86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p86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86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4" name="Google Shape;10474;p86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475" name="Google Shape;10475;p86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86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86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86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9" name="Google Shape;10479;p86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480" name="Google Shape;10480;p86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86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2" name="Google Shape;10482;p86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483" name="Google Shape;10483;p86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86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86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86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7" name="Google Shape;10487;p86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488" name="Google Shape;10488;p86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86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86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1" name="Google Shape;10491;p86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492" name="Google Shape;10492;p86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86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86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5" name="Google Shape;10495;p86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496" name="Google Shape;10496;p86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86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86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86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0" name="Google Shape;10500;p86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501" name="Google Shape;10501;p86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86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86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4" name="Google Shape;10504;p86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505" name="Google Shape;10505;p86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86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86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8" name="Google Shape;10508;p86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509" name="Google Shape;10509;p86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86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1" name="Google Shape;10511;p86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512" name="Google Shape;10512;p86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86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86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86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86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7" name="Google Shape;10517;p86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518" name="Google Shape;10518;p86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86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0" name="Google Shape;10520;p86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521" name="Google Shape;10521;p86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86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86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86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5" name="Google Shape;10525;p86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526" name="Google Shape;10526;p86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86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86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86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86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86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86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86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86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5" name="Google Shape;10535;p86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536" name="Google Shape;10536;p86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86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8" name="Google Shape;10538;p86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539" name="Google Shape;10539;p86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86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86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2" name="Google Shape;10542;p86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543" name="Google Shape;10543;p86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86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86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86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7" name="Google Shape;10547;p86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548" name="Google Shape;10548;p86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86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0" name="Google Shape;10550;p86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551" name="Google Shape;10551;p86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86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86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4" name="Google Shape;10554;p86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555" name="Google Shape;10555;p86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86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86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86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9" name="Google Shape;10559;p86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560" name="Google Shape;10560;p86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86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2" name="Google Shape;10562;p86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563" name="Google Shape;10563;p86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86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86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86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7" name="Google Shape;10567;p86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568" name="Google Shape;10568;p86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86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0" name="Google Shape;10570;p86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571" name="Google Shape;10571;p86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86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86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86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86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86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p86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8" name="Google Shape;10578;p86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579" name="Google Shape;10579;p86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0" name="Google Shape;10580;p86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1" name="Google Shape;10581;p86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86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86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4" name="Google Shape;10584;p86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585" name="Google Shape;10585;p86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86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7" name="Google Shape;10587;p86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588" name="Google Shape;10588;p86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86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86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86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86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86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86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86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86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7" name="Google Shape;10597;p86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598" name="Google Shape;10598;p86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9" name="Google Shape;10599;p86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86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1" name="Google Shape;10601;p86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602" name="Google Shape;10602;p86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86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86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5" name="Google Shape;10605;p86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606" name="Google Shape;10606;p86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p86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86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86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p86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1" name="Google Shape;10611;p86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612" name="Google Shape;10612;p86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86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p86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5" name="Google Shape;10615;p86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616" name="Google Shape;10616;p86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86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86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86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0" name="Google Shape;10620;p86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621" name="Google Shape;10621;p86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86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3" name="Google Shape;10623;p86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624" name="Google Shape;10624;p86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5" name="Google Shape;10625;p86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86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86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p86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9" name="Google Shape;10629;p86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p86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1" name="Google Shape;10631;p86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632" name="Google Shape;10632;p86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p86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86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5" name="Google Shape;10635;p86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636" name="Google Shape;10636;p86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86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86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86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86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p86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p86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3" name="Google Shape;10643;p86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644" name="Google Shape;10644;p86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5" name="Google Shape;10645;p86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86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86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8" name="Google Shape;10648;p86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9" name="Google Shape;10649;p86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650" name="Google Shape;10650;p86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86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2" name="Google Shape;10652;p86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653" name="Google Shape;10653;p86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86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5" name="Google Shape;10655;p86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656" name="Google Shape;10656;p86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86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8" name="Google Shape;10658;p86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9" name="Google Shape;10659;p86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660" name="Google Shape;10660;p86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p86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2" name="Google Shape;10662;p86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86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p86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5" name="Google Shape;10665;p86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666" name="Google Shape;10666;p86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7" name="Google Shape;10667;p86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86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9" name="Google Shape;10669;p86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670" name="Google Shape;10670;p86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1" name="Google Shape;10671;p86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p86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p86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4" name="Google Shape;10674;p86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675" name="Google Shape;10675;p86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p86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7" name="Google Shape;10677;p86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8" name="Google Shape;10678;p86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9" name="Google Shape;10679;p86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0" name="Google Shape;10680;p86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1" name="Google Shape;10681;p86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682" name="Google Shape;10682;p86"/>
            <p:cNvSpPr/>
            <p:nvPr/>
          </p:nvSpPr>
          <p:spPr>
            <a:xfrm>
              <a:off x="7891642" y="1678585"/>
              <a:ext cx="23354" cy="23333"/>
            </a:xfrm>
            <a:custGeom>
              <a:rect b="b" l="l" r="r" t="t"/>
              <a:pathLst>
                <a:path extrusionOk="0"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3" name="Google Shape;10683;p86"/>
            <p:cNvSpPr/>
            <p:nvPr/>
          </p:nvSpPr>
          <p:spPr>
            <a:xfrm>
              <a:off x="7728464" y="1561258"/>
              <a:ext cx="349719" cy="397866"/>
            </a:xfrm>
            <a:custGeom>
              <a:rect b="b" l="l" r="r" t="t"/>
              <a:pathLst>
                <a:path extrusionOk="0"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4" name="Google Shape;10684;p86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685" name="Google Shape;10685;p86"/>
            <p:cNvSpPr/>
            <p:nvPr/>
          </p:nvSpPr>
          <p:spPr>
            <a:xfrm>
              <a:off x="5713589" y="1812337"/>
              <a:ext cx="38443" cy="39653"/>
            </a:xfrm>
            <a:custGeom>
              <a:rect b="b" l="l" r="r" t="t"/>
              <a:pathLst>
                <a:path extrusionOk="0"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6" name="Google Shape;10686;p86"/>
            <p:cNvSpPr/>
            <p:nvPr/>
          </p:nvSpPr>
          <p:spPr>
            <a:xfrm>
              <a:off x="5830124" y="1789047"/>
              <a:ext cx="38505" cy="39653"/>
            </a:xfrm>
            <a:custGeom>
              <a:rect b="b" l="l" r="r" t="t"/>
              <a:pathLst>
                <a:path extrusionOk="0"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7" name="Google Shape;10687;p86"/>
            <p:cNvSpPr/>
            <p:nvPr/>
          </p:nvSpPr>
          <p:spPr>
            <a:xfrm>
              <a:off x="5611350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8" name="Google Shape;10688;p86"/>
            <p:cNvSpPr/>
            <p:nvPr/>
          </p:nvSpPr>
          <p:spPr>
            <a:xfrm>
              <a:off x="5775341" y="1669507"/>
              <a:ext cx="93247" cy="41531"/>
            </a:xfrm>
            <a:custGeom>
              <a:rect b="b" l="l" r="r" t="t"/>
              <a:pathLst>
                <a:path extrusionOk="0"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9" name="Google Shape;10689;p86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690" name="Google Shape;10690;p86"/>
            <p:cNvSpPr/>
            <p:nvPr/>
          </p:nvSpPr>
          <p:spPr>
            <a:xfrm>
              <a:off x="6281298" y="1707719"/>
              <a:ext cx="58290" cy="151579"/>
            </a:xfrm>
            <a:custGeom>
              <a:rect b="b" l="l" r="r" t="t"/>
              <a:pathLst>
                <a:path extrusionOk="0"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1" name="Google Shape;10691;p86"/>
            <p:cNvSpPr/>
            <p:nvPr/>
          </p:nvSpPr>
          <p:spPr>
            <a:xfrm>
              <a:off x="6480225" y="1742675"/>
              <a:ext cx="58269" cy="58332"/>
            </a:xfrm>
            <a:custGeom>
              <a:rect b="b" l="l" r="r" t="t"/>
              <a:pathLst>
                <a:path extrusionOk="0"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2" name="Google Shape;10692;p86"/>
            <p:cNvSpPr/>
            <p:nvPr/>
          </p:nvSpPr>
          <p:spPr>
            <a:xfrm>
              <a:off x="6352004" y="1661097"/>
              <a:ext cx="129206" cy="198202"/>
            </a:xfrm>
            <a:custGeom>
              <a:rect b="b" l="l" r="r" t="t"/>
              <a:pathLst>
                <a:path extrusionOk="0"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3" name="Google Shape;10693;p86"/>
            <p:cNvSpPr/>
            <p:nvPr/>
          </p:nvSpPr>
          <p:spPr>
            <a:xfrm>
              <a:off x="6140660" y="1661097"/>
              <a:ext cx="129185" cy="198202"/>
            </a:xfrm>
            <a:custGeom>
              <a:rect b="b" l="l" r="r" t="t"/>
              <a:pathLst>
                <a:path extrusionOk="0"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4" name="Google Shape;10694;p86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695" name="Google Shape;10695;p86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6" name="Google Shape;10696;p86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7" name="Google Shape;10697;p86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8" name="Google Shape;10698;p86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9" name="Google Shape;10699;p86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0" name="Google Shape;10700;p86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701" name="Google Shape;10701;p86"/>
            <p:cNvSpPr/>
            <p:nvPr/>
          </p:nvSpPr>
          <p:spPr>
            <a:xfrm>
              <a:off x="7363167" y="1701896"/>
              <a:ext cx="69935" cy="69977"/>
            </a:xfrm>
            <a:custGeom>
              <a:rect b="b" l="l" r="r" t="t"/>
              <a:pathLst>
                <a:path extrusionOk="0"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2" name="Google Shape;10702;p86"/>
            <p:cNvSpPr/>
            <p:nvPr/>
          </p:nvSpPr>
          <p:spPr>
            <a:xfrm>
              <a:off x="7316523" y="1655253"/>
              <a:ext cx="163203" cy="209869"/>
            </a:xfrm>
            <a:custGeom>
              <a:rect b="b" l="l" r="r" t="t"/>
              <a:pathLst>
                <a:path extrusionOk="0"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3" name="Google Shape;10703;p86"/>
            <p:cNvSpPr/>
            <p:nvPr/>
          </p:nvSpPr>
          <p:spPr>
            <a:xfrm>
              <a:off x="7199196" y="1561258"/>
              <a:ext cx="397866" cy="397866"/>
            </a:xfrm>
            <a:custGeom>
              <a:rect b="b" l="l" r="r" t="t"/>
              <a:pathLst>
                <a:path extrusionOk="0"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4" name="Google Shape;10704;p86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705" name="Google Shape;10705;p86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p86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7" name="Google Shape;10707;p86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708" name="Google Shape;10708;p86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9" name="Google Shape;10709;p86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0" name="Google Shape;10710;p86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711" name="Google Shape;10711;p86"/>
            <p:cNvSpPr/>
            <p:nvPr/>
          </p:nvSpPr>
          <p:spPr>
            <a:xfrm>
              <a:off x="2994590" y="1833740"/>
              <a:ext cx="148657" cy="81685"/>
            </a:xfrm>
            <a:custGeom>
              <a:rect b="b" l="l" r="r" t="t"/>
              <a:pathLst>
                <a:path extrusionOk="0"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p86"/>
            <p:cNvSpPr/>
            <p:nvPr/>
          </p:nvSpPr>
          <p:spPr>
            <a:xfrm>
              <a:off x="2869999" y="1687279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3" name="Google Shape;10713;p86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714" name="Google Shape;10714;p86"/>
            <p:cNvSpPr/>
            <p:nvPr/>
          </p:nvSpPr>
          <p:spPr>
            <a:xfrm>
              <a:off x="4023345" y="1785845"/>
              <a:ext cx="156275" cy="200269"/>
            </a:xfrm>
            <a:custGeom>
              <a:rect b="b" l="l" r="r" t="t"/>
              <a:pathLst>
                <a:path extrusionOk="0"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86"/>
            <p:cNvSpPr/>
            <p:nvPr/>
          </p:nvSpPr>
          <p:spPr>
            <a:xfrm>
              <a:off x="3902887" y="1687655"/>
              <a:ext cx="397010" cy="397135"/>
            </a:xfrm>
            <a:custGeom>
              <a:rect b="b" l="l" r="r" t="t"/>
              <a:pathLst>
                <a:path extrusionOk="0"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6" name="Google Shape;10716;p86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717" name="Google Shape;10717;p86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p86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9" name="Google Shape;10719;p86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720" name="Google Shape;10720;p86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86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p86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3" name="Google Shape;10723;p86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4" name="Google Shape;10724;p86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725" name="Google Shape;10725;p86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6" name="Google Shape;10726;p86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7" name="Google Shape;10727;p86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728" name="Google Shape;10728;p8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9" name="Google Shape;10729;p8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p8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31" name="Google Shape;10731;p86"/>
          <p:cNvSpPr/>
          <p:nvPr/>
        </p:nvSpPr>
        <p:spPr>
          <a:xfrm>
            <a:off x="6879427" y="33437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32" name="Google Shape;10732;p86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733" name="Google Shape;10733;p86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4" name="Google Shape;10734;p86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42"/>
          <p:cNvPicPr preferRelativeResize="0"/>
          <p:nvPr/>
        </p:nvPicPr>
        <p:blipFill rotWithShape="1">
          <a:blip r:embed="rId3">
            <a:alphaModFix/>
          </a:blip>
          <a:srcRect b="0" l="16533" r="16527" t="0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2" name="Google Shape;1872;p42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3" name="Google Shape;1873;p42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738" name="Shape 10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9" name="Google Shape;10739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b="0" l="0" r="55436" t="0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43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1887" name="Google Shape;1887;p43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0" lIns="91425" spcFirstLastPara="1" rIns="91425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giant, the biggest planet in the Solar System and the fourth-brightest object in the night sky. It was named after the Roman god of the skies and lightning. This planet is composed mainly of hydrogen and helium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39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4" name="Google Shape;19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457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5" name="Google Shape;19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998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06" name="Google Shape;1906;p44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2440454" y="2198518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0" name="Google Shape;1910;p44"/>
          <p:cNvGrpSpPr/>
          <p:nvPr/>
        </p:nvGrpSpPr>
        <p:grpSpPr>
          <a:xfrm>
            <a:off x="4767440" y="2198518"/>
            <a:ext cx="670711" cy="572733"/>
            <a:chOff x="2329725" y="1188750"/>
            <a:chExt cx="1083365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44"/>
          <p:cNvGrpSpPr/>
          <p:nvPr/>
        </p:nvGrpSpPr>
        <p:grpSpPr>
          <a:xfrm>
            <a:off x="7399341" y="2198518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44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7" name="Google Shape;1917;p44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J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8" name="Google Shape;1918;p44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9" name="Google Shape;1919;p44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44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</a:t>
            </a:r>
            <a:endParaRPr/>
          </a:p>
        </p:txBody>
      </p:sp>
      <p:sp>
        <p:nvSpPr>
          <p:cNvPr id="1921" name="Google Shape;1921;p44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MARTHA RAMIREZ</a:t>
            </a:r>
            <a:endParaRPr/>
          </a:p>
        </p:txBody>
      </p:sp>
      <p:sp>
        <p:nvSpPr>
          <p:cNvPr id="1922" name="Google Shape;1922;p44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23" name="Google Shape;1923;p44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24" name="Google Shape;1924;p44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45"/>
          <p:cNvPicPr preferRelativeResize="0"/>
          <p:nvPr/>
        </p:nvPicPr>
        <p:blipFill rotWithShape="1">
          <a:blip r:embed="rId3">
            <a:alphaModFix/>
          </a:blip>
          <a:srcRect b="0" l="16590" r="16590" t="0"/>
          <a:stretch/>
        </p:blipFill>
        <p:spPr>
          <a:xfrm flipH="1">
            <a:off x="-527700" y="455750"/>
            <a:ext cx="4794900" cy="478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30" name="Google Shape;1930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3" name="Google Shape;1933;p45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934" name="Google Shape;1934;p45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poisonous. It’s the second-brightest natural object in the sky after the Moon</a:t>
            </a:r>
            <a:endParaRPr/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rect b="b" l="l" r="r" t="t"/>
              <a:pathLst>
                <a:path extrusionOk="0" h="5983" w="10998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rect b="b" l="l" r="r" t="t"/>
              <a:pathLst>
                <a:path extrusionOk="0" h="7131" w="19661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rgbClr val="F59D1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4">
            <a:alphaModFix/>
          </a:blip>
          <a:srcRect b="0" l="0" r="41660" t="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5"/>
          <p:cNvPicPr preferRelativeResize="0"/>
          <p:nvPr/>
        </p:nvPicPr>
        <p:blipFill rotWithShape="1">
          <a:blip r:embed="rId5">
            <a:alphaModFix/>
          </a:blip>
          <a:srcRect b="0" l="49479" r="0" t="0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6"/>
          <p:cNvSpPr/>
          <p:nvPr/>
        </p:nvSpPr>
        <p:spPr>
          <a:xfrm>
            <a:off x="1568653" y="2063099"/>
            <a:ext cx="1093558" cy="462597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46"/>
          <p:cNvSpPr/>
          <p:nvPr/>
        </p:nvSpPr>
        <p:spPr>
          <a:xfrm rot="10800000">
            <a:off x="6525118" y="2109148"/>
            <a:ext cx="1054951" cy="462597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0" name="Google Shape;1950;p46"/>
          <p:cNvPicPr preferRelativeResize="0"/>
          <p:nvPr/>
        </p:nvPicPr>
        <p:blipFill rotWithShape="1">
          <a:blip r:embed="rId3">
            <a:alphaModFix/>
          </a:blip>
          <a:srcRect b="15952" l="681" r="41605" t="0"/>
          <a:stretch/>
        </p:blipFill>
        <p:spPr>
          <a:xfrm flipH="1">
            <a:off x="5822039" y="169729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1" name="Google Shape;1951;p46"/>
          <p:cNvSpPr/>
          <p:nvPr/>
        </p:nvSpPr>
        <p:spPr>
          <a:xfrm>
            <a:off x="6424465" y="2407313"/>
            <a:ext cx="1383768" cy="697423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rgbClr val="FCC1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2" name="Google Shape;1952;p46"/>
          <p:cNvPicPr preferRelativeResize="0"/>
          <p:nvPr/>
        </p:nvPicPr>
        <p:blipFill rotWithShape="1">
          <a:blip r:embed="rId4">
            <a:alphaModFix/>
          </a:blip>
          <a:srcRect b="0" l="13881" r="25287" t="11410"/>
          <a:stretch/>
        </p:blipFill>
        <p:spPr>
          <a:xfrm flipH="1">
            <a:off x="2138989" y="171914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3" name="Google Shape;1953;p46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954" name="Google Shape;1954;p46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955" name="Google Shape;1955;p46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 and the farthest one from the Sun</a:t>
            </a:r>
            <a:endParaRPr/>
          </a:p>
        </p:txBody>
      </p:sp>
      <p:sp>
        <p:nvSpPr>
          <p:cNvPr id="1956" name="Google Shape;1956;p46"/>
          <p:cNvSpPr/>
          <p:nvPr/>
        </p:nvSpPr>
        <p:spPr>
          <a:xfrm>
            <a:off x="1241990" y="2407313"/>
            <a:ext cx="1383768" cy="697423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rgbClr val="FCC1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46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1958" name="Google Shape;1958;p46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